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27" r:id="rId5"/>
    <p:sldMasterId id="2147483746" r:id="rId6"/>
    <p:sldMasterId id="2147483764" r:id="rId7"/>
    <p:sldMasterId id="2147483851" r:id="rId8"/>
    <p:sldMasterId id="2147483891" r:id="rId9"/>
    <p:sldMasterId id="2147483924" r:id="rId10"/>
    <p:sldMasterId id="2147483964" r:id="rId11"/>
    <p:sldMasterId id="2147483995" r:id="rId12"/>
    <p:sldMasterId id="2147484029" r:id="rId13"/>
    <p:sldMasterId id="2147484063" r:id="rId14"/>
  </p:sldMasterIdLst>
  <p:notesMasterIdLst>
    <p:notesMasterId r:id="rId53"/>
  </p:notesMasterIdLst>
  <p:handoutMasterIdLst>
    <p:handoutMasterId r:id="rId54"/>
  </p:handoutMasterIdLst>
  <p:sldIdLst>
    <p:sldId id="461" r:id="rId15"/>
    <p:sldId id="446" r:id="rId16"/>
    <p:sldId id="2147477581" r:id="rId17"/>
    <p:sldId id="2147477583" r:id="rId18"/>
    <p:sldId id="2147477586" r:id="rId19"/>
    <p:sldId id="2147477582" r:id="rId20"/>
    <p:sldId id="285" r:id="rId21"/>
    <p:sldId id="2147477587" r:id="rId22"/>
    <p:sldId id="2147477584" r:id="rId23"/>
    <p:sldId id="2147477608" r:id="rId24"/>
    <p:sldId id="2147477609" r:id="rId25"/>
    <p:sldId id="2147477589" r:id="rId26"/>
    <p:sldId id="2147477591" r:id="rId27"/>
    <p:sldId id="2147477596" r:id="rId28"/>
    <p:sldId id="2147477593" r:id="rId29"/>
    <p:sldId id="2147477599" r:id="rId30"/>
    <p:sldId id="2147477594" r:id="rId31"/>
    <p:sldId id="2147477604" r:id="rId32"/>
    <p:sldId id="2147480756" r:id="rId33"/>
    <p:sldId id="2147480758" r:id="rId34"/>
    <p:sldId id="2147480757" r:id="rId35"/>
    <p:sldId id="2147477605" r:id="rId36"/>
    <p:sldId id="2147477585" r:id="rId37"/>
    <p:sldId id="2147477597" r:id="rId38"/>
    <p:sldId id="2147477595" r:id="rId39"/>
    <p:sldId id="2147477598" r:id="rId40"/>
    <p:sldId id="2147477600" r:id="rId41"/>
    <p:sldId id="2147477602" r:id="rId42"/>
    <p:sldId id="2147477606" r:id="rId43"/>
    <p:sldId id="2147477592" r:id="rId44"/>
    <p:sldId id="2147477588" r:id="rId45"/>
    <p:sldId id="2147477603" r:id="rId46"/>
    <p:sldId id="2147477590" r:id="rId47"/>
    <p:sldId id="2147480755" r:id="rId48"/>
    <p:sldId id="2147480754" r:id="rId49"/>
    <p:sldId id="2147477607" r:id="rId50"/>
    <p:sldId id="2147477580" r:id="rId51"/>
    <p:sldId id="425" r:id="rId52"/>
  </p:sldIdLst>
  <p:sldSz cx="9144000" cy="5143500" type="screen16x9"/>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708" userDrawn="1">
          <p15:clr>
            <a:srgbClr val="A4A3A4"/>
          </p15:clr>
        </p15:guide>
        <p15:guide id="6" orient="horz" pos="1378">
          <p15:clr>
            <a:srgbClr val="A4A3A4"/>
          </p15:clr>
        </p15:guide>
        <p15:guide id="7" orient="horz" pos="2076" userDrawn="1">
          <p15:clr>
            <a:srgbClr val="A4A3A4"/>
          </p15:clr>
        </p15:guide>
        <p15:guide id="8" orient="horz" pos="125">
          <p15:clr>
            <a:srgbClr val="A4A3A4"/>
          </p15:clr>
        </p15:guide>
        <p15:guide id="9" orient="horz" pos="2100" userDrawn="1">
          <p15:clr>
            <a:srgbClr val="A4A3A4"/>
          </p15:clr>
        </p15:guide>
        <p15:guide id="10" orient="horz" pos="2868" userDrawn="1">
          <p15:clr>
            <a:srgbClr val="A4A3A4"/>
          </p15:clr>
        </p15:guide>
        <p15:guide id="11" pos="384" userDrawn="1">
          <p15:clr>
            <a:srgbClr val="A4A3A4"/>
          </p15:clr>
        </p15:guide>
        <p15:guide id="12" pos="1776" userDrawn="1">
          <p15:clr>
            <a:srgbClr val="A4A3A4"/>
          </p15:clr>
        </p15:guide>
        <p15:guide id="13" pos="1248" userDrawn="1">
          <p15:clr>
            <a:srgbClr val="A4A3A4"/>
          </p15:clr>
        </p15:guide>
        <p15:guide id="16" pos="2472" userDrawn="1">
          <p15:clr>
            <a:srgbClr val="A4A3A4"/>
          </p15:clr>
        </p15:guide>
        <p15:guide id="17" pos="1728" userDrawn="1">
          <p15:clr>
            <a:srgbClr val="A4A3A4"/>
          </p15:clr>
        </p15:guide>
        <p15:guide id="18" pos="1008" userDrawn="1">
          <p15:clr>
            <a:srgbClr val="A4A3A4"/>
          </p15:clr>
        </p15:guide>
        <p15:guide id="20" pos="3257">
          <p15:clr>
            <a:srgbClr val="A4A3A4"/>
          </p15:clr>
        </p15:guide>
        <p15:guide id="21">
          <p15:clr>
            <a:srgbClr val="A4A3A4"/>
          </p15:clr>
        </p15:guide>
        <p15:guide id="22" pos="3285">
          <p15:clr>
            <a:srgbClr val="A4A3A4"/>
          </p15:clr>
        </p15:guide>
        <p15:guide id="26" pos="220">
          <p15:clr>
            <a:srgbClr val="A4A3A4"/>
          </p15:clr>
        </p15:guide>
        <p15:guide id="28" pos="2880" userDrawn="1">
          <p15:clr>
            <a:srgbClr val="A4A3A4"/>
          </p15:clr>
        </p15:guide>
        <p15:guide id="29" pos="2280" userDrawn="1">
          <p15:clr>
            <a:srgbClr val="A4A3A4"/>
          </p15:clr>
        </p15:guide>
        <p15:guide id="30" orient="horz" pos="828" userDrawn="1">
          <p15:clr>
            <a:srgbClr val="A4A3A4"/>
          </p15:clr>
        </p15:guide>
        <p15:guide id="32" pos="30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F79628"/>
    <a:srgbClr val="FF9900"/>
    <a:srgbClr val="289186"/>
    <a:srgbClr val="E617E6"/>
    <a:srgbClr val="008000"/>
    <a:srgbClr val="36C2B3"/>
    <a:srgbClr val="CEE9E5"/>
    <a:srgbClr val="202E3E"/>
    <a:srgbClr val="D2F8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7" autoAdjust="0"/>
    <p:restoredTop sz="88310" autoAdjust="0"/>
  </p:normalViewPr>
  <p:slideViewPr>
    <p:cSldViewPr snapToGrid="0" showGuides="1">
      <p:cViewPr varScale="1">
        <p:scale>
          <a:sx n="144" d="100"/>
          <a:sy n="144" d="100"/>
        </p:scale>
        <p:origin x="1064" y="192"/>
      </p:cViewPr>
      <p:guideLst>
        <p:guide orient="horz" pos="644"/>
        <p:guide orient="horz" pos="2898"/>
        <p:guide orient="horz" pos="2412"/>
        <p:guide orient="horz" pos="3196"/>
        <p:guide orient="horz" pos="708"/>
        <p:guide orient="horz" pos="1378"/>
        <p:guide orient="horz" pos="2076"/>
        <p:guide orient="horz" pos="125"/>
        <p:guide orient="horz" pos="2100"/>
        <p:guide orient="horz" pos="2868"/>
        <p:guide pos="384"/>
        <p:guide pos="1776"/>
        <p:guide pos="1248"/>
        <p:guide pos="2472"/>
        <p:guide pos="1728"/>
        <p:guide pos="1008"/>
        <p:guide pos="3257"/>
        <p:guide/>
        <p:guide pos="3285"/>
        <p:guide pos="220"/>
        <p:guide pos="2880"/>
        <p:guide pos="2280"/>
        <p:guide orient="horz" pos="828"/>
        <p:guide pos="3080"/>
      </p:guideLst>
    </p:cSldViewPr>
  </p:slideViewPr>
  <p:outlineViewPr>
    <p:cViewPr>
      <p:scale>
        <a:sx n="33" d="100"/>
        <a:sy n="33" d="100"/>
      </p:scale>
      <p:origin x="0" y="-6848"/>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114" d="100"/>
          <a:sy n="114" d="100"/>
        </p:scale>
        <p:origin x="305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728395-DF44-C84E-95A2-7C439EB3DCF1}"/>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Amazon Ember Light" panose="020B0403020204020204" pitchFamily="34" charset="0"/>
            </a:endParaRPr>
          </a:p>
        </p:txBody>
      </p:sp>
      <p:sp>
        <p:nvSpPr>
          <p:cNvPr id="3" name="Date Placeholder 2">
            <a:extLst>
              <a:ext uri="{FF2B5EF4-FFF2-40B4-BE49-F238E27FC236}">
                <a16:creationId xmlns:a16="http://schemas.microsoft.com/office/drawing/2014/main" id="{EDD18215-02C0-FB41-98BE-4E6A809FB213}"/>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49833BA5-60B7-FD43-8D47-3EBE127BAB08}" type="datetimeFigureOut">
              <a:rPr lang="en-US" smtClean="0">
                <a:latin typeface="Amazon Ember Light" panose="020B0403020204020204" pitchFamily="34" charset="0"/>
              </a:rPr>
              <a:t>11/24/23</a:t>
            </a:fld>
            <a:endParaRPr lang="en-US" dirty="0">
              <a:latin typeface="Amazon Ember Light" panose="020B0403020204020204" pitchFamily="34" charset="0"/>
            </a:endParaRPr>
          </a:p>
        </p:txBody>
      </p:sp>
      <p:sp>
        <p:nvSpPr>
          <p:cNvPr id="4" name="Footer Placeholder 3">
            <a:extLst>
              <a:ext uri="{FF2B5EF4-FFF2-40B4-BE49-F238E27FC236}">
                <a16:creationId xmlns:a16="http://schemas.microsoft.com/office/drawing/2014/main" id="{BFC46883-2CD3-054D-9353-61E9C5DA1B6D}"/>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Amazon Ember Light" panose="020B0403020204020204" pitchFamily="34" charset="0"/>
            </a:endParaRPr>
          </a:p>
        </p:txBody>
      </p:sp>
      <p:sp>
        <p:nvSpPr>
          <p:cNvPr id="5" name="Slide Number Placeholder 4">
            <a:extLst>
              <a:ext uri="{FF2B5EF4-FFF2-40B4-BE49-F238E27FC236}">
                <a16:creationId xmlns:a16="http://schemas.microsoft.com/office/drawing/2014/main" id="{DF615A3C-E7ED-8445-92B3-88AEF573B25E}"/>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0397504D-8054-6B43-9B3D-D2145D5A030E}" type="slidenum">
              <a:rPr lang="en-US" smtClean="0">
                <a:latin typeface="Amazon Ember Light" panose="020B0403020204020204" pitchFamily="34" charset="0"/>
              </a:rPr>
              <a:t>‹#›</a:t>
            </a:fld>
            <a:endParaRPr lang="en-US" dirty="0">
              <a:latin typeface="Amazon Ember Light" panose="020B0403020204020204" pitchFamily="34" charset="0"/>
            </a:endParaRPr>
          </a:p>
        </p:txBody>
      </p:sp>
    </p:spTree>
    <p:extLst>
      <p:ext uri="{BB962C8B-B14F-4D97-AF65-F5344CB8AC3E}">
        <p14:creationId xmlns:p14="http://schemas.microsoft.com/office/powerpoint/2010/main" val="487502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b="0" i="0">
                <a:latin typeface="Amazon Ember Light" panose="020B0403020204020204" pitchFamily="34" charset="0"/>
              </a:defRPr>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b="0" i="0">
                <a:latin typeface="Amazon Ember Light" panose="020B0403020204020204" pitchFamily="34" charset="0"/>
              </a:defRPr>
            </a:lvl1pPr>
          </a:lstStyle>
          <a:p>
            <a:fld id="{0B25AC41-3BEC-9247-8322-91B80C013F2D}" type="datetimeFigureOut">
              <a:rPr lang="en-US" smtClean="0"/>
              <a:pPr/>
              <a:t>11/24/23</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b="0" i="0">
                <a:latin typeface="Amazon Ember Light" panose="020B0403020204020204" pitchFamily="34" charset="0"/>
              </a:defRPr>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b="0" i="0">
                <a:latin typeface="Amazon Ember Light" panose="020B0403020204020204" pitchFamily="34"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Light" panose="020B0403020204020204" pitchFamily="34" charset="0"/>
        <a:ea typeface="+mn-ea"/>
        <a:cs typeface="+mn-cs"/>
      </a:defRPr>
    </a:lvl1pPr>
    <a:lvl2pPr marL="457200" algn="l" defTabSz="457200" rtl="0" eaLnBrk="1" latinLnBrk="0" hangingPunct="1">
      <a:defRPr sz="1200" b="0" i="0" kern="1200">
        <a:solidFill>
          <a:schemeClr val="tx1"/>
        </a:solidFill>
        <a:latin typeface="Amazon Ember Light" panose="020B0403020204020204" pitchFamily="34" charset="0"/>
        <a:ea typeface="+mn-ea"/>
        <a:cs typeface="+mn-cs"/>
      </a:defRPr>
    </a:lvl2pPr>
    <a:lvl3pPr marL="914400" algn="l" defTabSz="457200" rtl="0" eaLnBrk="1" latinLnBrk="0" hangingPunct="1">
      <a:defRPr sz="1200" b="0" i="0" kern="1200">
        <a:solidFill>
          <a:schemeClr val="tx1"/>
        </a:solidFill>
        <a:latin typeface="Amazon Ember Light" panose="020B0403020204020204" pitchFamily="34" charset="0"/>
        <a:ea typeface="+mn-ea"/>
        <a:cs typeface="+mn-cs"/>
      </a:defRPr>
    </a:lvl3pPr>
    <a:lvl4pPr marL="1371600" algn="l" defTabSz="457200" rtl="0" eaLnBrk="1" latinLnBrk="0" hangingPunct="1">
      <a:defRPr sz="1200" b="0" i="0" kern="1200">
        <a:solidFill>
          <a:schemeClr val="tx1"/>
        </a:solidFill>
        <a:latin typeface="Amazon Ember Light" panose="020B0403020204020204" pitchFamily="34" charset="0"/>
        <a:ea typeface="+mn-ea"/>
        <a:cs typeface="+mn-cs"/>
      </a:defRPr>
    </a:lvl4pPr>
    <a:lvl5pPr marL="1828800" algn="l" defTabSz="457200" rtl="0" eaLnBrk="1" latinLnBrk="0" hangingPunct="1">
      <a:defRPr sz="1200" b="0" i="0" kern="1200">
        <a:solidFill>
          <a:schemeClr val="tx1"/>
        </a:solidFill>
        <a:latin typeface="Amazon Ember Light" panose="020B0403020204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pdf/2309.07864.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Light" panose="020B04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Light" panose="020B0403020204020204" pitchFamily="34" charset="0"/>
              <a:ea typeface="+mn-ea"/>
              <a:cs typeface="+mn-cs"/>
            </a:endParaRPr>
          </a:p>
        </p:txBody>
      </p:sp>
    </p:spTree>
    <p:extLst>
      <p:ext uri="{BB962C8B-B14F-4D97-AF65-F5344CB8AC3E}">
        <p14:creationId xmlns:p14="http://schemas.microsoft.com/office/powerpoint/2010/main" val="151972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N" dirty="0"/>
              <a:t>ChatGPT -&gt; top</a:t>
            </a:r>
          </a:p>
          <a:p>
            <a:pPr marL="228600" indent="-228600">
              <a:buAutoNum type="arabicPeriod"/>
            </a:pPr>
            <a:r>
              <a:rPr lang="en-CN" dirty="0"/>
              <a:t>Claude -&gt; bottom</a:t>
            </a:r>
          </a:p>
          <a:p>
            <a:pPr marL="228600" indent="-228600">
              <a:buAutoNum type="arabicPeriod"/>
            </a:pPr>
            <a:endParaRPr lang="en-CN" dirty="0"/>
          </a:p>
          <a:p>
            <a:pPr marL="0" indent="0">
              <a:buNone/>
            </a:pPr>
            <a:r>
              <a:rPr lang="en-US" b="1" dirty="0"/>
              <a:t>L</a:t>
            </a:r>
            <a:r>
              <a:rPr lang="en-CN" b="1" dirty="0"/>
              <a:t>ost in the middle</a:t>
            </a:r>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86654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57501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huyenchip.com</a:t>
            </a:r>
            <a:r>
              <a:rPr lang="en-US" dirty="0"/>
              <a:t>/2023/08/16/</a:t>
            </a:r>
            <a:r>
              <a:rPr lang="en-US" dirty="0" err="1"/>
              <a:t>llm</a:t>
            </a:r>
            <a:r>
              <a:rPr lang="en-US" dirty="0"/>
              <a:t>-research-open-</a:t>
            </a:r>
            <a:r>
              <a:rPr lang="en-US" dirty="0" err="1"/>
              <a:t>challenges.html</a:t>
            </a:r>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11754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91613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9609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143ca6436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143ca6436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36568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karpathy</a:t>
            </a:r>
            <a:r>
              <a:rPr lang="en-US" dirty="0"/>
              <a:t>/status/1723140519554105733</a:t>
            </a:r>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747403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Rise and Potential of Large Language Model Based Agents: A Survey, </a:t>
            </a:r>
            <a:r>
              <a:rPr lang="en-US" sz="1200" dirty="0">
                <a:hlinkClick r:id="rId3"/>
              </a:rPr>
              <a:t>https://arxiv.org/pdf/2309.07864.pdf</a:t>
            </a:r>
            <a:endParaRPr lang="en-US" sz="1200" dirty="0"/>
          </a:p>
          <a:p>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40803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53748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patterns:</a:t>
            </a:r>
          </a:p>
          <a:p>
            <a:r>
              <a:rPr lang="en-US" dirty="0"/>
              <a:t>• Unified interfaces and auto-reply mechanisms for automated chat</a:t>
            </a:r>
          </a:p>
          <a:p>
            <a:r>
              <a:rPr lang="en-US" dirty="0"/>
              <a:t>• Control by PL, NL, and a fusion of them</a:t>
            </a:r>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180931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GregKamradt</a:t>
            </a:r>
            <a:r>
              <a:rPr lang="en-US" dirty="0"/>
              <a:t>/status/1722386725635580292</a:t>
            </a:r>
          </a:p>
          <a:p>
            <a:endParaRPr lang="en-US" dirty="0"/>
          </a:p>
          <a:p>
            <a:r>
              <a:rPr lang="en-US" dirty="0"/>
              <a:t>https://</a:t>
            </a:r>
            <a:r>
              <a:rPr lang="en-US" dirty="0" err="1"/>
              <a:t>twitter.com</a:t>
            </a:r>
            <a:r>
              <a:rPr lang="en-US" dirty="0"/>
              <a:t>/</a:t>
            </a:r>
            <a:r>
              <a:rPr lang="en-US" dirty="0" err="1"/>
              <a:t>GregKamradt</a:t>
            </a:r>
            <a:r>
              <a:rPr lang="en-US" dirty="0"/>
              <a:t>/status/1727018183608193393</a:t>
            </a:r>
            <a:endParaRPr lang="en-CN"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663362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jpg"/><Relationship Id="rId1" Type="http://schemas.openxmlformats.org/officeDocument/2006/relationships/slideMaster" Target="../slideMasters/slideMaster8.xml"/><Relationship Id="rId5" Type="http://schemas.openxmlformats.org/officeDocument/2006/relationships/image" Target="../media/image18.png"/><Relationship Id="rId4" Type="http://schemas.openxmlformats.org/officeDocument/2006/relationships/image" Target="../media/image20.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5.jp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5.jpg"/><Relationship Id="rId1" Type="http://schemas.openxmlformats.org/officeDocument/2006/relationships/slideMaster" Target="../slideMasters/slideMaster9.xml"/><Relationship Id="rId5" Type="http://schemas.openxmlformats.org/officeDocument/2006/relationships/image" Target="../media/image18.png"/><Relationship Id="rId4" Type="http://schemas.openxmlformats.org/officeDocument/2006/relationships/image" Target="../media/image20.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5.jpg"/><Relationship Id="rId1" Type="http://schemas.openxmlformats.org/officeDocument/2006/relationships/slideMaster" Target="../slideMasters/slideMaster9.xml"/><Relationship Id="rId4" Type="http://schemas.openxmlformats.org/officeDocument/2006/relationships/image" Target="../media/image18.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60.png"/><Relationship Id="rId1" Type="http://schemas.openxmlformats.org/officeDocument/2006/relationships/slideMaster" Target="../slideMasters/slideMaster10.xml"/><Relationship Id="rId5" Type="http://schemas.openxmlformats.org/officeDocument/2006/relationships/image" Target="../media/image62.png"/><Relationship Id="rId4" Type="http://schemas.openxmlformats.org/officeDocument/2006/relationships/image" Target="../media/image61.emf"/></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63.png"/><Relationship Id="rId1" Type="http://schemas.openxmlformats.org/officeDocument/2006/relationships/slideMaster" Target="../slideMasters/slideMaster10.xml"/><Relationship Id="rId4" Type="http://schemas.openxmlformats.org/officeDocument/2006/relationships/image" Target="../media/image64.png"/></Relationships>
</file>

<file path=ppt/slideLayouts/_rels/slideLayout25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65.png"/><Relationship Id="rId1" Type="http://schemas.openxmlformats.org/officeDocument/2006/relationships/slideMaster" Target="../slideMasters/slideMaster10.xml"/><Relationship Id="rId4" Type="http://schemas.openxmlformats.org/officeDocument/2006/relationships/image" Target="../media/image64.png"/></Relationships>
</file>

<file path=ppt/slideLayouts/_rels/slideLayout25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66.png"/><Relationship Id="rId1" Type="http://schemas.openxmlformats.org/officeDocument/2006/relationships/slideMaster" Target="../slideMasters/slideMaster10.xml"/><Relationship Id="rId4" Type="http://schemas.openxmlformats.org/officeDocument/2006/relationships/image" Target="../media/image6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68.png"/><Relationship Id="rId1" Type="http://schemas.openxmlformats.org/officeDocument/2006/relationships/slideMaster" Target="../slideMasters/slideMaster10.xml"/><Relationship Id="rId4" Type="http://schemas.openxmlformats.org/officeDocument/2006/relationships/image" Target="../media/image6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70.png"/><Relationship Id="rId1" Type="http://schemas.openxmlformats.org/officeDocument/2006/relationships/slideMaster" Target="../slideMasters/slideMaster10.xml"/><Relationship Id="rId4" Type="http://schemas.openxmlformats.org/officeDocument/2006/relationships/image" Target="../media/image71.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png"/><Relationship Id="rId1" Type="http://schemas.openxmlformats.org/officeDocument/2006/relationships/slideMaster" Target="../slideMasters/slideMaster10.xml"/><Relationship Id="rId4" Type="http://schemas.openxmlformats.org/officeDocument/2006/relationships/image" Target="../media/image62.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80.jpeg"/><Relationship Id="rId1" Type="http://schemas.openxmlformats.org/officeDocument/2006/relationships/slideMaster" Target="../slideMasters/slideMaster11.xml"/><Relationship Id="rId4" Type="http://schemas.openxmlformats.org/officeDocument/2006/relationships/image" Target="../media/image77.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1.jpeg"/><Relationship Id="rId1" Type="http://schemas.openxmlformats.org/officeDocument/2006/relationships/slideMaster" Target="../slideMasters/slideMaster11.xml"/><Relationship Id="rId5" Type="http://schemas.openxmlformats.org/officeDocument/2006/relationships/image" Target="../media/image77.png"/><Relationship Id="rId4" Type="http://schemas.openxmlformats.org/officeDocument/2006/relationships/image" Target="../media/image76.emf"/></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jpeg"/><Relationship Id="rId1" Type="http://schemas.openxmlformats.org/officeDocument/2006/relationships/slideMaster" Target="../slideMasters/slideMaster11.xml"/><Relationship Id="rId4" Type="http://schemas.openxmlformats.org/officeDocument/2006/relationships/image" Target="../media/image77.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jpe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4.jpe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4.jpeg"/><Relationship Id="rId1" Type="http://schemas.openxmlformats.org/officeDocument/2006/relationships/slideMaster" Target="../slideMasters/slideMaster11.xml"/><Relationship Id="rId4" Type="http://schemas.openxmlformats.org/officeDocument/2006/relationships/image" Target="../media/image18.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Master" Target="../slideMasters/slideMaster11.xml"/><Relationship Id="rId4" Type="http://schemas.openxmlformats.org/officeDocument/2006/relationships/image" Target="../media/image18.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9.jpe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457200" y="2026009"/>
            <a:ext cx="7856293"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453500" y="2520979"/>
            <a:ext cx="7859993" cy="426017"/>
          </a:xfrm>
          <a:prstGeom prst="rect">
            <a:avLst/>
          </a:prstGeom>
        </p:spPr>
        <p:txBody>
          <a:bodyPr>
            <a:noAutofit/>
          </a:bodyPr>
          <a:lstStyle>
            <a:lvl1pPr marL="0" indent="0" algn="l">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pic>
        <p:nvPicPr>
          <p:cNvPr id="13" name="图片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9939" y="588507"/>
            <a:ext cx="3139706" cy="418627"/>
          </a:xfrm>
          <a:prstGeom prst="rect">
            <a:avLst/>
          </a:prstGeom>
        </p:spPr>
      </p:pic>
    </p:spTree>
    <p:extLst>
      <p:ext uri="{BB962C8B-B14F-4D97-AF65-F5344CB8AC3E}">
        <p14:creationId xmlns:p14="http://schemas.microsoft.com/office/powerpoint/2010/main" val="2005314365"/>
      </p:ext>
    </p:extLst>
  </p:cSld>
  <p:clrMapOvr>
    <a:masterClrMapping/>
  </p:clrMapOvr>
  <p:extLst>
    <p:ext uri="{DCECCB84-F9BA-43D5-87BE-67443E8EF086}">
      <p15:sldGuideLst xmlns:p15="http://schemas.microsoft.com/office/powerpoint/2012/main">
        <p15:guide id="1" pos="2880" userDrawn="1">
          <p15:clr>
            <a:srgbClr val="FBAE40"/>
          </p15:clr>
        </p15:guide>
        <p15:guide id="3" pos="288" userDrawn="1">
          <p15:clr>
            <a:srgbClr val="FBAE40"/>
          </p15:clr>
        </p15:guide>
        <p15:guide id="4" pos="3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5ED178-FD11-E141-B99C-BA71299E8E8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Content Placeholder 2"/>
          <p:cNvSpPr>
            <a:spLocks noGrp="1"/>
          </p:cNvSpPr>
          <p:nvPr>
            <p:ph sz="half" idx="1"/>
          </p:nvPr>
        </p:nvSpPr>
        <p:spPr>
          <a:xfrm>
            <a:off x="457199"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18" name="Title 1">
            <a:extLst>
              <a:ext uri="{FF2B5EF4-FFF2-40B4-BE49-F238E27FC236}">
                <a16:creationId xmlns:a16="http://schemas.microsoft.com/office/drawing/2014/main" id="{FAE534CB-790F-7A44-AA82-1FEF5EA2454D}"/>
              </a:ext>
            </a:extLst>
          </p:cNvPr>
          <p:cNvSpPr>
            <a:spLocks noGrp="1"/>
          </p:cNvSpPr>
          <p:nvPr>
            <p:ph type="title"/>
          </p:nvPr>
        </p:nvSpPr>
        <p:spPr>
          <a:xfrm>
            <a:off x="457200" y="184330"/>
            <a:ext cx="8229600"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195A99CF-27BC-694E-BB92-EC73D5C5BD35}"/>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5" name="Text Placeholder 3">
            <a:extLst>
              <a:ext uri="{FF2B5EF4-FFF2-40B4-BE49-F238E27FC236}">
                <a16:creationId xmlns:a16="http://schemas.microsoft.com/office/drawing/2014/main" id="{9F3D1D0B-B96A-6640-A9D3-A63526866678}"/>
              </a:ext>
            </a:extLst>
          </p:cNvPr>
          <p:cNvSpPr>
            <a:spLocks noGrp="1"/>
          </p:cNvSpPr>
          <p:nvPr>
            <p:ph type="body" sz="half" idx="2" hasCustomPrompt="1"/>
          </p:nvPr>
        </p:nvSpPr>
        <p:spPr>
          <a:xfrm>
            <a:off x="453500"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7" name="Text Placeholder 3">
            <a:extLst>
              <a:ext uri="{FF2B5EF4-FFF2-40B4-BE49-F238E27FC236}">
                <a16:creationId xmlns:a16="http://schemas.microsoft.com/office/drawing/2014/main" id="{DD0888C8-A1B7-344D-B575-D8E25DBA6C50}"/>
              </a:ext>
            </a:extLst>
          </p:cNvPr>
          <p:cNvSpPr>
            <a:spLocks noGrp="1"/>
          </p:cNvSpPr>
          <p:nvPr>
            <p:ph type="body" sz="half" idx="17" hasCustomPrompt="1"/>
          </p:nvPr>
        </p:nvSpPr>
        <p:spPr>
          <a:xfrm>
            <a:off x="3347907"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9" name="Text Placeholder 3">
            <a:extLst>
              <a:ext uri="{FF2B5EF4-FFF2-40B4-BE49-F238E27FC236}">
                <a16:creationId xmlns:a16="http://schemas.microsoft.com/office/drawing/2014/main" id="{C515E8B6-62C6-4B4C-B810-209D8D6013AE}"/>
              </a:ext>
            </a:extLst>
          </p:cNvPr>
          <p:cNvSpPr>
            <a:spLocks noGrp="1"/>
          </p:cNvSpPr>
          <p:nvPr>
            <p:ph type="body" sz="half" idx="19" hasCustomPrompt="1"/>
          </p:nvPr>
        </p:nvSpPr>
        <p:spPr>
          <a:xfrm>
            <a:off x="6238613" y="3182204"/>
            <a:ext cx="2448187" cy="352300"/>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20" name="Text Placeholder 3">
            <a:extLst>
              <a:ext uri="{FF2B5EF4-FFF2-40B4-BE49-F238E27FC236}">
                <a16:creationId xmlns:a16="http://schemas.microsoft.com/office/drawing/2014/main" id="{D368675E-B2F6-9648-A436-563D085453FA}"/>
              </a:ext>
            </a:extLst>
          </p:cNvPr>
          <p:cNvSpPr>
            <a:spLocks noGrp="1"/>
          </p:cNvSpPr>
          <p:nvPr>
            <p:ph type="body" sz="half" idx="23"/>
          </p:nvPr>
        </p:nvSpPr>
        <p:spPr>
          <a:xfrm>
            <a:off x="453500"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1D0348CF-C771-6F4A-9E1E-B8BDA3A85C00}"/>
              </a:ext>
            </a:extLst>
          </p:cNvPr>
          <p:cNvSpPr>
            <a:spLocks noGrp="1"/>
          </p:cNvSpPr>
          <p:nvPr>
            <p:ph type="body" sz="half" idx="24"/>
          </p:nvPr>
        </p:nvSpPr>
        <p:spPr>
          <a:xfrm>
            <a:off x="3347907"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3">
            <a:extLst>
              <a:ext uri="{FF2B5EF4-FFF2-40B4-BE49-F238E27FC236}">
                <a16:creationId xmlns:a16="http://schemas.microsoft.com/office/drawing/2014/main" id="{9147A829-7FAE-4747-B412-7AB73136D15D}"/>
              </a:ext>
            </a:extLst>
          </p:cNvPr>
          <p:cNvSpPr>
            <a:spLocks noGrp="1"/>
          </p:cNvSpPr>
          <p:nvPr>
            <p:ph type="body" sz="half" idx="25"/>
          </p:nvPr>
        </p:nvSpPr>
        <p:spPr>
          <a:xfrm>
            <a:off x="6238613" y="3581790"/>
            <a:ext cx="2448187" cy="95131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4" name="Content Placeholder 2">
            <a:extLst>
              <a:ext uri="{FF2B5EF4-FFF2-40B4-BE49-F238E27FC236}">
                <a16:creationId xmlns:a16="http://schemas.microsoft.com/office/drawing/2014/main" id="{A84FAE12-4781-CF42-9A10-5068B0C95114}"/>
              </a:ext>
            </a:extLst>
          </p:cNvPr>
          <p:cNvSpPr>
            <a:spLocks noGrp="1"/>
          </p:cNvSpPr>
          <p:nvPr>
            <p:ph sz="half" idx="26"/>
          </p:nvPr>
        </p:nvSpPr>
        <p:spPr>
          <a:xfrm>
            <a:off x="3347906"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C0B81692-0F21-3942-B4D8-E6DAADA0AF0F}"/>
              </a:ext>
            </a:extLst>
          </p:cNvPr>
          <p:cNvSpPr>
            <a:spLocks noGrp="1"/>
          </p:cNvSpPr>
          <p:nvPr>
            <p:ph sz="half" idx="27"/>
          </p:nvPr>
        </p:nvSpPr>
        <p:spPr>
          <a:xfrm>
            <a:off x="6238613"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Box 25">
            <a:extLst>
              <a:ext uri="{FF2B5EF4-FFF2-40B4-BE49-F238E27FC236}">
                <a16:creationId xmlns:a16="http://schemas.microsoft.com/office/drawing/2014/main" id="{1F457D09-92A8-8E47-BCD3-AB21061D591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图片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82639658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88" userDrawn="1">
          <p15:clr>
            <a:srgbClr val="FBAE40"/>
          </p15:clr>
        </p15:guide>
        <p15:guide id="4" pos="5400" userDrawn="1">
          <p15:clr>
            <a:srgbClr val="FBAE40"/>
          </p15:clr>
        </p15:guide>
        <p15:guide id="5" orient="horz" pos="54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6" y="1114426"/>
            <a:ext cx="4271123" cy="3571875"/>
          </a:xfrm>
        </p:spPr>
        <p:txBody>
          <a:bodyPr/>
          <a:lstStyle>
            <a:lvl1pPr marL="0" indent="0">
              <a:spcAft>
                <a:spcPts val="450"/>
              </a:spcAft>
              <a:buNone/>
              <a:defRPr sz="1350">
                <a:latin typeface="Lucida Console" panose="020B0609040504020204" pitchFamily="49" charset="0"/>
              </a:defRPr>
            </a:lvl1pPr>
            <a:lvl2pPr marL="171446" indent="0">
              <a:spcAft>
                <a:spcPts val="450"/>
              </a:spcAft>
              <a:buNone/>
              <a:defRPr sz="1350">
                <a:latin typeface="Lucida Console" panose="020B0609040504020204" pitchFamily="49" charset="0"/>
              </a:defRPr>
            </a:lvl2pPr>
            <a:lvl3pPr marL="342892" indent="0">
              <a:spcAft>
                <a:spcPts val="450"/>
              </a:spcAft>
              <a:buNone/>
              <a:defRPr sz="1350">
                <a:latin typeface="Lucida Console" panose="020B0609040504020204" pitchFamily="49" charset="0"/>
              </a:defRPr>
            </a:lvl3pPr>
            <a:lvl4pPr marL="514337" indent="0">
              <a:spcAft>
                <a:spcPts val="450"/>
              </a:spcAft>
              <a:buNone/>
              <a:defRPr sz="1350">
                <a:latin typeface="Lucida Console" panose="020B0609040504020204" pitchFamily="49" charset="0"/>
              </a:defRPr>
            </a:lvl4pPr>
            <a:lvl5pPr marL="685783" indent="0">
              <a:spcAft>
                <a:spcPts val="450"/>
              </a:spcAft>
              <a:buNone/>
              <a:defRPr sz="135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7" y="1114428"/>
            <a:ext cx="4266079" cy="3571874"/>
          </a:xfrm>
        </p:spPr>
        <p:txBody>
          <a:bodyPr/>
          <a:lstStyle>
            <a:lvl1pPr marL="0" indent="0">
              <a:spcAft>
                <a:spcPts val="450"/>
              </a:spcAft>
              <a:buNone/>
              <a:defRPr sz="1350">
                <a:latin typeface="Lucida Console" panose="020B0609040504020204" pitchFamily="49" charset="0"/>
              </a:defRPr>
            </a:lvl1pPr>
            <a:lvl2pPr marL="171446" indent="0">
              <a:spcAft>
                <a:spcPts val="450"/>
              </a:spcAft>
              <a:buNone/>
              <a:defRPr sz="1350">
                <a:latin typeface="Lucida Console" panose="020B0609040504020204" pitchFamily="49" charset="0"/>
              </a:defRPr>
            </a:lvl2pPr>
            <a:lvl3pPr marL="342892" indent="0">
              <a:spcAft>
                <a:spcPts val="450"/>
              </a:spcAft>
              <a:buNone/>
              <a:defRPr sz="1350">
                <a:latin typeface="Lucida Console" panose="020B0609040504020204" pitchFamily="49" charset="0"/>
              </a:defRPr>
            </a:lvl3pPr>
            <a:lvl4pPr marL="514337" indent="0">
              <a:spcAft>
                <a:spcPts val="450"/>
              </a:spcAft>
              <a:buNone/>
              <a:defRPr sz="1350">
                <a:latin typeface="Lucida Console" panose="020B0609040504020204" pitchFamily="49" charset="0"/>
              </a:defRPr>
            </a:lvl4pPr>
            <a:lvl5pPr marL="685783" indent="0">
              <a:spcAft>
                <a:spcPts val="450"/>
              </a:spcAft>
              <a:buNone/>
              <a:defRPr sz="135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7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485775" y="1495425"/>
            <a:ext cx="6522244" cy="1457325"/>
          </a:xfrm>
        </p:spPr>
        <p:txBody>
          <a:bodyPr anchor="b"/>
          <a:lstStyle>
            <a:lvl1pPr>
              <a:defRPr sz="3600"/>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485775" y="3552829"/>
            <a:ext cx="6522244" cy="307181"/>
          </a:xfrm>
        </p:spPr>
        <p:txBody>
          <a:bodyPr/>
          <a:lstStyle>
            <a:lvl1pPr marL="0" indent="0" algn="l">
              <a:buNone/>
              <a:defRPr sz="1800" b="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485775" y="3860010"/>
            <a:ext cx="6522244" cy="307181"/>
          </a:xfrm>
        </p:spPr>
        <p:txBody>
          <a:bodyPr/>
          <a:lstStyle>
            <a:lvl1pPr marL="0" indent="0" algn="l">
              <a:buNone/>
              <a:defRPr sz="15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253603" y="1489475"/>
            <a:ext cx="232172" cy="232172"/>
          </a:xfrm>
          <a:blipFill>
            <a:blip r:embed="rId2"/>
            <a:stretch>
              <a:fillRect/>
            </a:stretch>
          </a:blipFill>
        </p:spPr>
        <p:txBody>
          <a:bodyPr/>
          <a:lstStyle>
            <a:lvl1pPr marL="0" indent="0">
              <a:buNone/>
              <a:defRPr sz="100"/>
            </a:lvl1pPr>
            <a:lvl2pPr marL="171446" indent="0">
              <a:buNone/>
              <a:defRPr sz="750"/>
            </a:lvl2pPr>
            <a:lvl3pPr marL="342892" indent="0">
              <a:buNone/>
              <a:defRPr sz="750"/>
            </a:lvl3pPr>
            <a:lvl4pPr marL="514337" indent="0">
              <a:buNone/>
              <a:defRPr sz="750"/>
            </a:lvl4pPr>
            <a:lvl5pPr marL="514337" indent="0">
              <a:buNone/>
              <a:defRPr sz="750"/>
            </a:lvl5pPr>
          </a:lstStyle>
          <a:p>
            <a:pPr lvl="0"/>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4263079" y="2572840"/>
            <a:ext cx="232172" cy="232172"/>
          </a:xfrm>
          <a:blipFill>
            <a:blip r:embed="rId3"/>
            <a:stretch>
              <a:fillRect/>
            </a:stretch>
          </a:blipFill>
        </p:spPr>
        <p:txBody>
          <a:bodyPr/>
          <a:lstStyle>
            <a:lvl1pPr marL="0" indent="0">
              <a:buNone/>
              <a:defRPr sz="100"/>
            </a:lvl1pPr>
            <a:lvl2pPr marL="171446" indent="0">
              <a:buNone/>
              <a:defRPr sz="750"/>
            </a:lvl2pPr>
            <a:lvl3pPr marL="342892" indent="0">
              <a:buNone/>
              <a:defRPr sz="750"/>
            </a:lvl3pPr>
            <a:lvl4pPr marL="514337" indent="0">
              <a:buNone/>
              <a:defRPr sz="750"/>
            </a:lvl4pPr>
            <a:lvl5pPr marL="514337" indent="0">
              <a:buNone/>
              <a:defRPr sz="750"/>
            </a:lvl5pPr>
          </a:lstStyle>
          <a:p>
            <a:pPr lvl="0"/>
            <a:r>
              <a:rPr lang="en-US" dirty="0"/>
              <a:t> </a:t>
            </a:r>
          </a:p>
        </p:txBody>
      </p:sp>
    </p:spTree>
    <p:extLst>
      <p:ext uri="{BB962C8B-B14F-4D97-AF65-F5344CB8AC3E}">
        <p14:creationId xmlns:p14="http://schemas.microsoft.com/office/powerpoint/2010/main" val="261260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976">
          <p15:clr>
            <a:srgbClr val="FBAE40"/>
          </p15:clr>
        </p15:guide>
        <p15:guide id="2" pos="408">
          <p15:clr>
            <a:srgbClr val="FBAE40"/>
          </p15:clr>
        </p15:guide>
        <p15:guide id="3" pos="5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EB0F8-1A46-4883-B345-78B17C786B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0" y="0"/>
            <a:ext cx="9141224" cy="51435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85750" y="1793085"/>
            <a:ext cx="5753100" cy="1226344"/>
          </a:xfrm>
        </p:spPr>
        <p:txBody>
          <a:bodyPr anchor="ctr"/>
          <a:lstStyle>
            <a:lvl1pPr>
              <a:defRPr sz="4050"/>
            </a:lvl1pPr>
          </a:lstStyle>
          <a:p>
            <a:r>
              <a:rPr lang="en-US" dirty="0"/>
              <a:t>Section layout – Enter section name here</a:t>
            </a:r>
          </a:p>
        </p:txBody>
      </p:sp>
      <p:pic>
        <p:nvPicPr>
          <p:cNvPr id="9" name="Picture 8">
            <a:extLst>
              <a:ext uri="{FF2B5EF4-FFF2-40B4-BE49-F238E27FC236}">
                <a16:creationId xmlns:a16="http://schemas.microsoft.com/office/drawing/2014/main" id="{B34B06AC-799E-4DC1-8147-C19749D2936F}"/>
              </a:ext>
            </a:extLst>
          </p:cNvPr>
          <p:cNvPicPr>
            <a:picLocks noChangeAspect="1"/>
          </p:cNvPicPr>
          <p:nvPr userDrawn="1"/>
        </p:nvPicPr>
        <p:blipFill>
          <a:blip r:embed="rId3"/>
          <a:srcRect/>
          <a:stretch/>
        </p:blipFill>
        <p:spPr>
          <a:xfrm>
            <a:off x="335217" y="4799090"/>
            <a:ext cx="287363" cy="162293"/>
          </a:xfrm>
          <a:prstGeom prst="rect">
            <a:avLst/>
          </a:prstGeom>
        </p:spPr>
      </p:pic>
      <p:sp>
        <p:nvSpPr>
          <p:cNvPr id="10" name="TextBox 3">
            <a:extLst>
              <a:ext uri="{FF2B5EF4-FFF2-40B4-BE49-F238E27FC236}">
                <a16:creationId xmlns:a16="http://schemas.microsoft.com/office/drawing/2014/main" id="{2A1AC8FD-9DF0-4050-BE0F-2BD57C02C333}"/>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47943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96B18D-646A-4A99-9C5B-B61DDB4C2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0" y="0"/>
            <a:ext cx="9141224" cy="51435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85752" y="1516856"/>
            <a:ext cx="5915025" cy="1778795"/>
          </a:xfrm>
        </p:spPr>
        <p:txBody>
          <a:bodyPr anchor="ctr"/>
          <a:lstStyle>
            <a:lvl1pPr>
              <a:defRPr sz="4050"/>
            </a:lvl1pPr>
          </a:lstStyle>
          <a:p>
            <a:r>
              <a:rPr lang="en-US" dirty="0"/>
              <a:t>Video or demo divider – Type “Video” or “Demo” here</a:t>
            </a:r>
          </a:p>
        </p:txBody>
      </p:sp>
      <p:pic>
        <p:nvPicPr>
          <p:cNvPr id="9" name="Picture 8">
            <a:extLst>
              <a:ext uri="{FF2B5EF4-FFF2-40B4-BE49-F238E27FC236}">
                <a16:creationId xmlns:a16="http://schemas.microsoft.com/office/drawing/2014/main" id="{947F0697-4559-494D-8A42-8EE6C1D4FF04}"/>
              </a:ext>
            </a:extLst>
          </p:cNvPr>
          <p:cNvPicPr>
            <a:picLocks noChangeAspect="1"/>
          </p:cNvPicPr>
          <p:nvPr userDrawn="1"/>
        </p:nvPicPr>
        <p:blipFill>
          <a:blip r:embed="rId3"/>
          <a:srcRect/>
          <a:stretch/>
        </p:blipFill>
        <p:spPr>
          <a:xfrm>
            <a:off x="335217" y="4799090"/>
            <a:ext cx="287363" cy="162293"/>
          </a:xfrm>
          <a:prstGeom prst="rect">
            <a:avLst/>
          </a:prstGeom>
        </p:spPr>
      </p:pic>
      <p:sp>
        <p:nvSpPr>
          <p:cNvPr id="10" name="TextBox 3">
            <a:extLst>
              <a:ext uri="{FF2B5EF4-FFF2-40B4-BE49-F238E27FC236}">
                <a16:creationId xmlns:a16="http://schemas.microsoft.com/office/drawing/2014/main" id="{B1AEFCE1-8A6F-4AFE-97F2-D08611D834D8}"/>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582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250626-E2AE-47CB-9006-3DA4687C1B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3" y="4"/>
            <a:ext cx="9143999" cy="5143499"/>
          </a:xfrm>
          <a:prstGeom prst="rect">
            <a:avLst/>
          </a:prstGeom>
        </p:spPr>
      </p:pic>
      <p:pic>
        <p:nvPicPr>
          <p:cNvPr id="2" name="Picture 1">
            <a:extLst>
              <a:ext uri="{FF2B5EF4-FFF2-40B4-BE49-F238E27FC236}">
                <a16:creationId xmlns:a16="http://schemas.microsoft.com/office/drawing/2014/main" id="{ACBA19DF-C258-4E93-9303-020C761A2590}"/>
              </a:ext>
            </a:extLst>
          </p:cNvPr>
          <p:cNvPicPr>
            <a:picLocks noChangeAspect="1"/>
          </p:cNvPicPr>
          <p:nvPr userDrawn="1"/>
        </p:nvPicPr>
        <p:blipFill>
          <a:blip r:embed="rId3"/>
          <a:stretch>
            <a:fillRect/>
          </a:stretch>
        </p:blipFill>
        <p:spPr>
          <a:xfrm>
            <a:off x="3746004" y="1745754"/>
            <a:ext cx="1651992" cy="1651992"/>
          </a:xfrm>
          <a:prstGeom prst="rect">
            <a:avLst/>
          </a:prstGeom>
        </p:spPr>
      </p:pic>
      <p:sp>
        <p:nvSpPr>
          <p:cNvPr id="4" name="Media Placeholder 3">
            <a:extLst>
              <a:ext uri="{FF2B5EF4-FFF2-40B4-BE49-F238E27FC236}">
                <a16:creationId xmlns:a16="http://schemas.microsoft.com/office/drawing/2014/main" id="{BC284357-59EC-4742-99A5-CC1D7F057724}"/>
              </a:ext>
            </a:extLst>
          </p:cNvPr>
          <p:cNvSpPr>
            <a:spLocks noGrp="1"/>
          </p:cNvSpPr>
          <p:nvPr>
            <p:ph type="media" sz="quarter" idx="10" hasCustomPrompt="1"/>
          </p:nvPr>
        </p:nvSpPr>
        <p:spPr bwMode="ltGray">
          <a:xfrm>
            <a:off x="0" y="-1"/>
            <a:ext cx="9144000" cy="5143500"/>
          </a:xfrm>
          <a:solidFill>
            <a:srgbClr val="000000">
              <a:alpha val="34118"/>
            </a:srgbClr>
          </a:solidFill>
        </p:spPr>
        <p:txBody>
          <a:bodyPr lIns="731520" anchor="ctr"/>
          <a:lstStyle>
            <a:lvl1pPr marL="0" indent="0">
              <a:buNone/>
              <a:defRPr/>
            </a:lvl1pPr>
          </a:lstStyle>
          <a:p>
            <a:r>
              <a:rPr lang="en-US" dirty="0"/>
              <a:t>Click icon to add video</a:t>
            </a:r>
          </a:p>
        </p:txBody>
      </p:sp>
      <p:pic>
        <p:nvPicPr>
          <p:cNvPr id="6" name="Picture 5">
            <a:extLst>
              <a:ext uri="{FF2B5EF4-FFF2-40B4-BE49-F238E27FC236}">
                <a16:creationId xmlns:a16="http://schemas.microsoft.com/office/drawing/2014/main" id="{5C8DCEFA-79CD-4D8F-B0A6-25430E827697}"/>
              </a:ext>
            </a:extLst>
          </p:cNvPr>
          <p:cNvPicPr>
            <a:picLocks noChangeAspect="1"/>
          </p:cNvPicPr>
          <p:nvPr userDrawn="1"/>
        </p:nvPicPr>
        <p:blipFill>
          <a:blip r:embed="rId4"/>
          <a:srcRect/>
          <a:stretch/>
        </p:blipFill>
        <p:spPr>
          <a:xfrm>
            <a:off x="335217" y="4799090"/>
            <a:ext cx="287363" cy="162293"/>
          </a:xfrm>
          <a:prstGeom prst="rect">
            <a:avLst/>
          </a:prstGeom>
        </p:spPr>
      </p:pic>
      <p:sp>
        <p:nvSpPr>
          <p:cNvPr id="7" name="TextBox 3">
            <a:extLst>
              <a:ext uri="{FF2B5EF4-FFF2-40B4-BE49-F238E27FC236}">
                <a16:creationId xmlns:a16="http://schemas.microsoft.com/office/drawing/2014/main" id="{01F601EE-A12D-4843-980B-53E74876B5A8}"/>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05566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A2-CA8E-4726-A512-195A657474D7}"/>
              </a:ext>
            </a:extLst>
          </p:cNvPr>
          <p:cNvSpPr>
            <a:spLocks noGrp="1"/>
          </p:cNvSpPr>
          <p:nvPr>
            <p:ph type="title" hasCustomPrompt="1"/>
          </p:nvPr>
        </p:nvSpPr>
        <p:spPr>
          <a:xfrm>
            <a:off x="200025" y="171454"/>
            <a:ext cx="8743950" cy="4807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E9338ED-F59F-4D08-ADDD-87BA8BA27F0F}"/>
              </a:ext>
            </a:extLst>
          </p:cNvPr>
          <p:cNvSpPr>
            <a:spLocks noGrp="1"/>
          </p:cNvSpPr>
          <p:nvPr>
            <p:ph type="body" idx="1" hasCustomPrompt="1"/>
          </p:nvPr>
        </p:nvSpPr>
        <p:spPr>
          <a:xfrm>
            <a:off x="200024" y="1114425"/>
            <a:ext cx="4272534" cy="389334"/>
          </a:xfrm>
        </p:spPr>
        <p:txBody>
          <a:bodyPr anchor="b"/>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Enter heading here</a:t>
            </a:r>
          </a:p>
        </p:txBody>
      </p:sp>
      <p:sp>
        <p:nvSpPr>
          <p:cNvPr id="4" name="Content Placeholder 3">
            <a:extLst>
              <a:ext uri="{FF2B5EF4-FFF2-40B4-BE49-F238E27FC236}">
                <a16:creationId xmlns:a16="http://schemas.microsoft.com/office/drawing/2014/main" id="{F7C4376D-4122-4312-82F4-61348603A132}"/>
              </a:ext>
            </a:extLst>
          </p:cNvPr>
          <p:cNvSpPr>
            <a:spLocks noGrp="1"/>
          </p:cNvSpPr>
          <p:nvPr>
            <p:ph sz="half" idx="2" hasCustomPrompt="1"/>
          </p:nvPr>
        </p:nvSpPr>
        <p:spPr>
          <a:xfrm>
            <a:off x="200024" y="1616588"/>
            <a:ext cx="4272534" cy="3069713"/>
          </a:xfrm>
        </p:spPr>
        <p:txBody>
          <a:bodyPr/>
          <a:lstStyle>
            <a:lvl1pPr>
              <a:defRPr sz="1800"/>
            </a:lvl1pPr>
            <a:lvl2pPr>
              <a:defRPr sz="1500"/>
            </a:lvl2pPr>
            <a:lvl3pPr>
              <a:defRPr sz="1350"/>
            </a:lvl3pPr>
            <a:lvl4pPr>
              <a:defRPr sz="1200"/>
            </a:lvl4pPr>
            <a:lvl5pPr>
              <a:defRPr sz="12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5FE328-1410-4101-9F4D-7E9262CB7EFC}"/>
              </a:ext>
            </a:extLst>
          </p:cNvPr>
          <p:cNvSpPr>
            <a:spLocks noGrp="1"/>
          </p:cNvSpPr>
          <p:nvPr>
            <p:ph type="body" sz="quarter" idx="3" hasCustomPrompt="1"/>
          </p:nvPr>
        </p:nvSpPr>
        <p:spPr>
          <a:xfrm>
            <a:off x="4671443" y="1114425"/>
            <a:ext cx="4272534" cy="389334"/>
          </a:xfrm>
        </p:spPr>
        <p:txBody>
          <a:bodyPr anchor="b"/>
          <a:lstStyle>
            <a:lvl1pPr marL="0" indent="0">
              <a:buNone/>
              <a:defRPr sz="1800" b="1">
                <a:solidFill>
                  <a:schemeClr val="accent1"/>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Enter heading here</a:t>
            </a:r>
          </a:p>
        </p:txBody>
      </p:sp>
      <p:sp>
        <p:nvSpPr>
          <p:cNvPr id="6" name="Content Placeholder 5">
            <a:extLst>
              <a:ext uri="{FF2B5EF4-FFF2-40B4-BE49-F238E27FC236}">
                <a16:creationId xmlns:a16="http://schemas.microsoft.com/office/drawing/2014/main" id="{0246FF0C-8B81-44F5-A3A1-4CB98AA5C1F1}"/>
              </a:ext>
            </a:extLst>
          </p:cNvPr>
          <p:cNvSpPr>
            <a:spLocks noGrp="1"/>
          </p:cNvSpPr>
          <p:nvPr>
            <p:ph sz="quarter" idx="4" hasCustomPrompt="1"/>
          </p:nvPr>
        </p:nvSpPr>
        <p:spPr>
          <a:xfrm>
            <a:off x="4671443" y="1616587"/>
            <a:ext cx="4272534" cy="3069713"/>
          </a:xfrm>
        </p:spPr>
        <p:txBody>
          <a:bodyPr/>
          <a:lstStyle>
            <a:lvl1pPr>
              <a:defRPr sz="1800"/>
            </a:lvl1pPr>
            <a:lvl2pPr>
              <a:defRPr sz="1500"/>
            </a:lvl2pPr>
            <a:lvl3pPr>
              <a:defRPr sz="1350"/>
            </a:lvl3pPr>
            <a:lvl4pPr>
              <a:defRPr sz="1200"/>
            </a:lvl4pPr>
            <a:lvl5pPr>
              <a:defRPr sz="12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58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DE73-7EBE-45CD-B4BC-AC1B30124CEB}"/>
              </a:ext>
            </a:extLst>
          </p:cNvPr>
          <p:cNvSpPr>
            <a:spLocks noGrp="1"/>
          </p:cNvSpPr>
          <p:nvPr>
            <p:ph type="title" hasCustomPrompt="1"/>
          </p:nvPr>
        </p:nvSpPr>
        <p:spPr>
          <a:xfrm>
            <a:off x="200027" y="285751"/>
            <a:ext cx="4272533" cy="778669"/>
          </a:xfrm>
        </p:spPr>
        <p:txBody>
          <a:bodyPr anchor="t"/>
          <a:lstStyle>
            <a:lvl1pPr>
              <a:defRPr sz="3000"/>
            </a:lvl1pPr>
          </a:lstStyle>
          <a:p>
            <a:r>
              <a:rPr lang="en-US" dirty="0"/>
              <a:t>Content with caption layout</a:t>
            </a:r>
          </a:p>
        </p:txBody>
      </p:sp>
      <p:sp>
        <p:nvSpPr>
          <p:cNvPr id="3" name="Content Placeholder 2">
            <a:extLst>
              <a:ext uri="{FF2B5EF4-FFF2-40B4-BE49-F238E27FC236}">
                <a16:creationId xmlns:a16="http://schemas.microsoft.com/office/drawing/2014/main" id="{A4F2DC2D-1664-4D0D-A224-7968E1C41DA7}"/>
              </a:ext>
            </a:extLst>
          </p:cNvPr>
          <p:cNvSpPr>
            <a:spLocks noGrp="1"/>
          </p:cNvSpPr>
          <p:nvPr>
            <p:ph idx="1" hasCustomPrompt="1"/>
          </p:nvPr>
        </p:nvSpPr>
        <p:spPr>
          <a:xfrm>
            <a:off x="4671443" y="285753"/>
            <a:ext cx="4272534" cy="4400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92EF63E-8469-4ADA-B59C-18948F036E90}"/>
              </a:ext>
            </a:extLst>
          </p:cNvPr>
          <p:cNvSpPr>
            <a:spLocks noGrp="1"/>
          </p:cNvSpPr>
          <p:nvPr>
            <p:ph type="body" sz="half" idx="2" hasCustomPrompt="1"/>
          </p:nvPr>
        </p:nvSpPr>
        <p:spPr>
          <a:xfrm>
            <a:off x="200028" y="1114425"/>
            <a:ext cx="4272533" cy="3571875"/>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Enter descriptive text here</a:t>
            </a:r>
          </a:p>
        </p:txBody>
      </p:sp>
    </p:spTree>
    <p:extLst>
      <p:ext uri="{BB962C8B-B14F-4D97-AF65-F5344CB8AC3E}">
        <p14:creationId xmlns:p14="http://schemas.microsoft.com/office/powerpoint/2010/main" val="30284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932D-314A-43EC-A0A0-0CAEF1A49761}"/>
              </a:ext>
            </a:extLst>
          </p:cNvPr>
          <p:cNvSpPr>
            <a:spLocks noGrp="1"/>
          </p:cNvSpPr>
          <p:nvPr>
            <p:ph type="title" hasCustomPrompt="1"/>
          </p:nvPr>
        </p:nvSpPr>
        <p:spPr>
          <a:xfrm>
            <a:off x="200027" y="285751"/>
            <a:ext cx="4272533" cy="778669"/>
          </a:xfrm>
        </p:spPr>
        <p:txBody>
          <a:bodyPr anchor="t"/>
          <a:lstStyle>
            <a:lvl1pPr>
              <a:defRPr sz="3000"/>
            </a:lvl1pPr>
          </a:lstStyle>
          <a:p>
            <a:r>
              <a:rPr lang="en-US" dirty="0"/>
              <a:t>Image with caption layout</a:t>
            </a:r>
          </a:p>
        </p:txBody>
      </p:sp>
      <p:sp>
        <p:nvSpPr>
          <p:cNvPr id="3" name="Picture Placeholder 2">
            <a:extLst>
              <a:ext uri="{FF2B5EF4-FFF2-40B4-BE49-F238E27FC236}">
                <a16:creationId xmlns:a16="http://schemas.microsoft.com/office/drawing/2014/main" id="{E2ED2352-23C4-43F2-BD02-FC5DA4CE203C}"/>
              </a:ext>
            </a:extLst>
          </p:cNvPr>
          <p:cNvSpPr>
            <a:spLocks noGrp="1"/>
          </p:cNvSpPr>
          <p:nvPr>
            <p:ph type="pic" idx="1" hasCustomPrompt="1"/>
          </p:nvPr>
        </p:nvSpPr>
        <p:spPr>
          <a:xfrm>
            <a:off x="4671443" y="285753"/>
            <a:ext cx="4272534" cy="4400551"/>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dirty="0"/>
              <a:t>Click icon to enter image</a:t>
            </a:r>
          </a:p>
        </p:txBody>
      </p:sp>
      <p:sp>
        <p:nvSpPr>
          <p:cNvPr id="4" name="Text Placeholder 3">
            <a:extLst>
              <a:ext uri="{FF2B5EF4-FFF2-40B4-BE49-F238E27FC236}">
                <a16:creationId xmlns:a16="http://schemas.microsoft.com/office/drawing/2014/main" id="{109BFC8B-22A6-43F5-BDCB-14CAED149CE5}"/>
              </a:ext>
            </a:extLst>
          </p:cNvPr>
          <p:cNvSpPr>
            <a:spLocks noGrp="1"/>
          </p:cNvSpPr>
          <p:nvPr>
            <p:ph type="body" sz="half" idx="2" hasCustomPrompt="1"/>
          </p:nvPr>
        </p:nvSpPr>
        <p:spPr>
          <a:xfrm>
            <a:off x="200028" y="1114425"/>
            <a:ext cx="4272533" cy="3571875"/>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Enter descriptive text here</a:t>
            </a:r>
          </a:p>
        </p:txBody>
      </p:sp>
    </p:spTree>
    <p:extLst>
      <p:ext uri="{BB962C8B-B14F-4D97-AF65-F5344CB8AC3E}">
        <p14:creationId xmlns:p14="http://schemas.microsoft.com/office/powerpoint/2010/main" val="33941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CA8-40A8-4B1C-A4CF-C72646ED3909}"/>
              </a:ext>
            </a:extLst>
          </p:cNvPr>
          <p:cNvSpPr>
            <a:spLocks noGrp="1"/>
          </p:cNvSpPr>
          <p:nvPr>
            <p:ph type="title" hasCustomPrompt="1"/>
          </p:nvPr>
        </p:nvSpPr>
        <p:spPr/>
        <p:txBody>
          <a:bodyPr/>
          <a:lstStyle>
            <a:lvl1pPr>
              <a:defRPr/>
            </a:lvl1pPr>
          </a:lstStyle>
          <a:p>
            <a:r>
              <a:rPr lang="en-US" dirty="0"/>
              <a:t>Title and vertical text layout (for global)</a:t>
            </a:r>
          </a:p>
        </p:txBody>
      </p:sp>
      <p:sp>
        <p:nvSpPr>
          <p:cNvPr id="3" name="Vertical Text Placeholder 2">
            <a:extLst>
              <a:ext uri="{FF2B5EF4-FFF2-40B4-BE49-F238E27FC236}">
                <a16:creationId xmlns:a16="http://schemas.microsoft.com/office/drawing/2014/main" id="{EC714833-38ED-489D-8CAC-A742733025DD}"/>
              </a:ext>
            </a:extLst>
          </p:cNvPr>
          <p:cNvSpPr>
            <a:spLocks noGrp="1"/>
          </p:cNvSpPr>
          <p:nvPr>
            <p:ph type="body" orient="vert" idx="1" hasCustomPrompt="1"/>
          </p:nvPr>
        </p:nvSpPr>
        <p:spPr>
          <a:xfrm>
            <a:off x="200025" y="1114425"/>
            <a:ext cx="8743950" cy="3571875"/>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2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A3F2E-C228-48EF-A4BB-F9E8F8CC91AF}"/>
              </a:ext>
            </a:extLst>
          </p:cNvPr>
          <p:cNvSpPr>
            <a:spLocks noGrp="1"/>
          </p:cNvSpPr>
          <p:nvPr>
            <p:ph type="title" orient="vert" hasCustomPrompt="1"/>
          </p:nvPr>
        </p:nvSpPr>
        <p:spPr>
          <a:xfrm>
            <a:off x="7979232" y="285750"/>
            <a:ext cx="964745" cy="4400550"/>
          </a:xfrm>
        </p:spPr>
        <p:txBody>
          <a:bodyPr vert="eaVert"/>
          <a:lstStyle>
            <a:lvl1pPr>
              <a:defRPr/>
            </a:lvl1pPr>
          </a:lstStyle>
          <a:p>
            <a:r>
              <a:rPr lang="en-US" dirty="0"/>
              <a:t>Vertical title and text (for global)</a:t>
            </a:r>
          </a:p>
        </p:txBody>
      </p:sp>
      <p:sp>
        <p:nvSpPr>
          <p:cNvPr id="3" name="Vertical Text Placeholder 2">
            <a:extLst>
              <a:ext uri="{FF2B5EF4-FFF2-40B4-BE49-F238E27FC236}">
                <a16:creationId xmlns:a16="http://schemas.microsoft.com/office/drawing/2014/main" id="{B166BCB9-6513-44F1-B347-202B5A98090B}"/>
              </a:ext>
            </a:extLst>
          </p:cNvPr>
          <p:cNvSpPr>
            <a:spLocks noGrp="1"/>
          </p:cNvSpPr>
          <p:nvPr>
            <p:ph type="body" orient="vert" idx="1" hasCustomPrompt="1"/>
          </p:nvPr>
        </p:nvSpPr>
        <p:spPr>
          <a:xfrm>
            <a:off x="200025" y="285750"/>
            <a:ext cx="7715250" cy="440055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A9137E0-7D15-5B46-A9FF-FA95BDC17B3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1" name="Text Placeholder 3"/>
          <p:cNvSpPr>
            <a:spLocks noGrp="1"/>
          </p:cNvSpPr>
          <p:nvPr>
            <p:ph type="body" sz="half" idx="2" hasCustomPrompt="1"/>
          </p:nvPr>
        </p:nvSpPr>
        <p:spPr>
          <a:xfrm>
            <a:off x="457200"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15" name="Picture Placeholder 2"/>
          <p:cNvSpPr>
            <a:spLocks noGrp="1"/>
          </p:cNvSpPr>
          <p:nvPr>
            <p:ph type="pic" sz="quarter" idx="16"/>
          </p:nvPr>
        </p:nvSpPr>
        <p:spPr>
          <a:xfrm>
            <a:off x="457200"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BB11C8F9-1EFB-A247-84E1-153454794E6D}"/>
              </a:ext>
            </a:extLst>
          </p:cNvPr>
          <p:cNvSpPr>
            <a:spLocks noGrp="1"/>
          </p:cNvSpPr>
          <p:nvPr>
            <p:ph type="title"/>
          </p:nvPr>
        </p:nvSpPr>
        <p:spPr>
          <a:xfrm>
            <a:off x="457200" y="184330"/>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7" name="Text Placeholder 3">
            <a:extLst>
              <a:ext uri="{FF2B5EF4-FFF2-40B4-BE49-F238E27FC236}">
                <a16:creationId xmlns:a16="http://schemas.microsoft.com/office/drawing/2014/main" id="{CA0861C7-2760-1241-AA55-AED91CD3E401}"/>
              </a:ext>
            </a:extLst>
          </p:cNvPr>
          <p:cNvSpPr>
            <a:spLocks noGrp="1"/>
          </p:cNvSpPr>
          <p:nvPr>
            <p:ph type="body" sz="half" idx="17" hasCustomPrompt="1"/>
          </p:nvPr>
        </p:nvSpPr>
        <p:spPr>
          <a:xfrm>
            <a:off x="256309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28" name="Picture Placeholder 2">
            <a:extLst>
              <a:ext uri="{FF2B5EF4-FFF2-40B4-BE49-F238E27FC236}">
                <a16:creationId xmlns:a16="http://schemas.microsoft.com/office/drawing/2014/main" id="{D3D67912-6FBE-B245-B155-7F186154A8C6}"/>
              </a:ext>
            </a:extLst>
          </p:cNvPr>
          <p:cNvSpPr>
            <a:spLocks noGrp="1"/>
          </p:cNvSpPr>
          <p:nvPr>
            <p:ph type="pic" sz="quarter" idx="18"/>
          </p:nvPr>
        </p:nvSpPr>
        <p:spPr>
          <a:xfrm>
            <a:off x="2563091"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29" name="Text Placeholder 3">
            <a:extLst>
              <a:ext uri="{FF2B5EF4-FFF2-40B4-BE49-F238E27FC236}">
                <a16:creationId xmlns:a16="http://schemas.microsoft.com/office/drawing/2014/main" id="{3DC8A389-A732-8E4B-A9E6-19769051B010}"/>
              </a:ext>
            </a:extLst>
          </p:cNvPr>
          <p:cNvSpPr>
            <a:spLocks noGrp="1"/>
          </p:cNvSpPr>
          <p:nvPr>
            <p:ph type="body" sz="half" idx="19" hasCustomPrompt="1"/>
          </p:nvPr>
        </p:nvSpPr>
        <p:spPr>
          <a:xfrm>
            <a:off x="466898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0" name="Picture Placeholder 2">
            <a:extLst>
              <a:ext uri="{FF2B5EF4-FFF2-40B4-BE49-F238E27FC236}">
                <a16:creationId xmlns:a16="http://schemas.microsoft.com/office/drawing/2014/main" id="{2B493BF8-740F-4B45-A209-3942D9C8CAB3}"/>
              </a:ext>
            </a:extLst>
          </p:cNvPr>
          <p:cNvSpPr>
            <a:spLocks noGrp="1"/>
          </p:cNvSpPr>
          <p:nvPr>
            <p:ph type="pic" sz="quarter" idx="20"/>
          </p:nvPr>
        </p:nvSpPr>
        <p:spPr>
          <a:xfrm>
            <a:off x="4668982" y="1335228"/>
            <a:ext cx="1778924" cy="1368815"/>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31" name="Text Placeholder 3">
            <a:extLst>
              <a:ext uri="{FF2B5EF4-FFF2-40B4-BE49-F238E27FC236}">
                <a16:creationId xmlns:a16="http://schemas.microsoft.com/office/drawing/2014/main" id="{B1F826EB-CCDB-404E-A753-4934E558FDD6}"/>
              </a:ext>
            </a:extLst>
          </p:cNvPr>
          <p:cNvSpPr>
            <a:spLocks noGrp="1"/>
          </p:cNvSpPr>
          <p:nvPr>
            <p:ph type="body" sz="half" idx="21" hasCustomPrompt="1"/>
          </p:nvPr>
        </p:nvSpPr>
        <p:spPr>
          <a:xfrm>
            <a:off x="6774874" y="2917812"/>
            <a:ext cx="1778924" cy="671275"/>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2" name="Picture Placeholder 2">
            <a:extLst>
              <a:ext uri="{FF2B5EF4-FFF2-40B4-BE49-F238E27FC236}">
                <a16:creationId xmlns:a16="http://schemas.microsoft.com/office/drawing/2014/main" id="{40CAA77E-07BD-C846-98C1-AA9613A04902}"/>
              </a:ext>
            </a:extLst>
          </p:cNvPr>
          <p:cNvSpPr>
            <a:spLocks noGrp="1"/>
          </p:cNvSpPr>
          <p:nvPr>
            <p:ph type="pic" sz="quarter" idx="22"/>
          </p:nvPr>
        </p:nvSpPr>
        <p:spPr>
          <a:xfrm>
            <a:off x="6774874"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16" name="Rectangle 15">
            <a:extLst>
              <a:ext uri="{FF2B5EF4-FFF2-40B4-BE49-F238E27FC236}">
                <a16:creationId xmlns:a16="http://schemas.microsoft.com/office/drawing/2014/main" id="{5444AEC2-79A5-5648-88E1-13F610F4617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0" name="Text Placeholder 3">
            <a:extLst>
              <a:ext uri="{FF2B5EF4-FFF2-40B4-BE49-F238E27FC236}">
                <a16:creationId xmlns:a16="http://schemas.microsoft.com/office/drawing/2014/main" id="{871099CD-1296-EC48-9068-B47D1400ED9D}"/>
              </a:ext>
            </a:extLst>
          </p:cNvPr>
          <p:cNvSpPr>
            <a:spLocks noGrp="1"/>
          </p:cNvSpPr>
          <p:nvPr>
            <p:ph type="body" sz="half" idx="23"/>
          </p:nvPr>
        </p:nvSpPr>
        <p:spPr>
          <a:xfrm>
            <a:off x="457200"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248ACA00-375A-8842-9B70-E8B203E80F17}"/>
              </a:ext>
            </a:extLst>
          </p:cNvPr>
          <p:cNvSpPr>
            <a:spLocks noGrp="1"/>
          </p:cNvSpPr>
          <p:nvPr>
            <p:ph type="body" sz="half" idx="24"/>
          </p:nvPr>
        </p:nvSpPr>
        <p:spPr>
          <a:xfrm>
            <a:off x="2563092"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3" name="Text Placeholder 3">
            <a:extLst>
              <a:ext uri="{FF2B5EF4-FFF2-40B4-BE49-F238E27FC236}">
                <a16:creationId xmlns:a16="http://schemas.microsoft.com/office/drawing/2014/main" id="{D60DEE63-E52E-C447-8858-6463921BAD2D}"/>
              </a:ext>
            </a:extLst>
          </p:cNvPr>
          <p:cNvSpPr>
            <a:spLocks noGrp="1"/>
          </p:cNvSpPr>
          <p:nvPr>
            <p:ph type="body" sz="half" idx="25"/>
          </p:nvPr>
        </p:nvSpPr>
        <p:spPr>
          <a:xfrm>
            <a:off x="4668982"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3">
            <a:extLst>
              <a:ext uri="{FF2B5EF4-FFF2-40B4-BE49-F238E27FC236}">
                <a16:creationId xmlns:a16="http://schemas.microsoft.com/office/drawing/2014/main" id="{23900232-3014-074B-9893-27B7F576B263}"/>
              </a:ext>
            </a:extLst>
          </p:cNvPr>
          <p:cNvSpPr>
            <a:spLocks noGrp="1"/>
          </p:cNvSpPr>
          <p:nvPr>
            <p:ph type="body" sz="half" idx="26"/>
          </p:nvPr>
        </p:nvSpPr>
        <p:spPr>
          <a:xfrm>
            <a:off x="6774874"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3" name="TextBox 32">
            <a:extLst>
              <a:ext uri="{FF2B5EF4-FFF2-40B4-BE49-F238E27FC236}">
                <a16:creationId xmlns:a16="http://schemas.microsoft.com/office/drawing/2014/main" id="{622654C1-2994-D348-9DAD-F73861FA1764}"/>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302505678"/>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guide id="3" pos="540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9E7A438-4F8A-4AEE-942A-2473106D654A}"/>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150021" y="1390650"/>
            <a:ext cx="6353176" cy="1190625"/>
          </a:xfrm>
          <a:prstGeom prst="rect">
            <a:avLst/>
          </a:prstGeom>
          <a:noFill/>
        </p:spPr>
        <p:txBody>
          <a:bodyPr lIns="137160" tIns="68580" rIns="109728" bIns="6858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7200" b="0" i="0" spc="-225"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14313" y="2571750"/>
            <a:ext cx="2571750" cy="400050"/>
          </a:xfrm>
        </p:spPr>
        <p:txBody>
          <a:bodyPr anchor="b" anchorCtr="0"/>
          <a:lstStyle>
            <a:lvl1pPr marL="0" indent="0">
              <a:buNone/>
              <a:defRPr sz="15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14313" y="2971800"/>
            <a:ext cx="2571750" cy="1333500"/>
          </a:xfrm>
        </p:spPr>
        <p:txBody>
          <a:bodyPr tIns="91440" anchor="t" anchorCtr="0"/>
          <a:lstStyle>
            <a:lvl1pPr marL="0" indent="0">
              <a:spcAft>
                <a:spcPts val="225"/>
              </a:spcAft>
              <a:buNone/>
              <a:defRPr sz="12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2814075" y="2571750"/>
            <a:ext cx="2571750" cy="400050"/>
          </a:xfrm>
        </p:spPr>
        <p:txBody>
          <a:bodyPr anchor="b" anchorCtr="0"/>
          <a:lstStyle>
            <a:lvl1pPr marL="0" indent="0">
              <a:buNone/>
              <a:defRPr sz="15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2814075" y="2971800"/>
            <a:ext cx="2571750" cy="1333500"/>
          </a:xfrm>
        </p:spPr>
        <p:txBody>
          <a:bodyPr tIns="91440" anchor="t" anchorCtr="0"/>
          <a:lstStyle>
            <a:lvl1pPr marL="0" indent="0">
              <a:spcAft>
                <a:spcPts val="225"/>
              </a:spcAft>
              <a:buNone/>
              <a:defRPr sz="12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5409915" y="2571750"/>
            <a:ext cx="2571750" cy="400050"/>
          </a:xfrm>
        </p:spPr>
        <p:txBody>
          <a:bodyPr anchor="b" anchorCtr="0"/>
          <a:lstStyle>
            <a:lvl1pPr marL="0" indent="0">
              <a:buNone/>
              <a:defRPr sz="15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5409915" y="2971800"/>
            <a:ext cx="2571750" cy="1333500"/>
          </a:xfrm>
        </p:spPr>
        <p:txBody>
          <a:bodyPr tIns="91440" anchor="t" anchorCtr="0"/>
          <a:lstStyle>
            <a:lvl1pPr marL="0" indent="0">
              <a:spcAft>
                <a:spcPts val="225"/>
              </a:spcAft>
              <a:buNone/>
              <a:defRPr sz="1200"/>
            </a:lvl1pPr>
            <a:lvl2pPr marL="274313" indent="0">
              <a:buNone/>
              <a:defRPr/>
            </a:lvl2pPr>
            <a:lvl3pPr marL="582916" indent="0">
              <a:buNone/>
              <a:defRPr/>
            </a:lvl3pPr>
            <a:lvl4pPr marL="788651" indent="0">
              <a:buNone/>
              <a:defRPr/>
            </a:lvl4pPr>
            <a:lvl5pPr marL="788651" indent="0">
              <a:buNone/>
              <a:defRPr/>
            </a:lvl5pPr>
          </a:lstStyle>
          <a:p>
            <a:pPr lvl="0"/>
            <a:r>
              <a:rPr lang="en-US" dirty="0"/>
              <a:t>Speaker contact info</a:t>
            </a:r>
          </a:p>
        </p:txBody>
      </p:sp>
      <p:pic>
        <p:nvPicPr>
          <p:cNvPr id="12" name="Picture 11">
            <a:extLst>
              <a:ext uri="{FF2B5EF4-FFF2-40B4-BE49-F238E27FC236}">
                <a16:creationId xmlns:a16="http://schemas.microsoft.com/office/drawing/2014/main" id="{B84330CE-85AA-4EF7-92DC-4391ED6543C2}"/>
              </a:ext>
            </a:extLst>
          </p:cNvPr>
          <p:cNvPicPr>
            <a:picLocks noChangeAspect="1"/>
          </p:cNvPicPr>
          <p:nvPr userDrawn="1"/>
        </p:nvPicPr>
        <p:blipFill>
          <a:blip r:embed="rId3"/>
          <a:srcRect/>
          <a:stretch/>
        </p:blipFill>
        <p:spPr>
          <a:xfrm>
            <a:off x="335217" y="4799090"/>
            <a:ext cx="287363" cy="162293"/>
          </a:xfrm>
          <a:prstGeom prst="rect">
            <a:avLst/>
          </a:prstGeom>
        </p:spPr>
      </p:pic>
      <p:sp>
        <p:nvSpPr>
          <p:cNvPr id="13" name="TextBox 3">
            <a:extLst>
              <a:ext uri="{FF2B5EF4-FFF2-40B4-BE49-F238E27FC236}">
                <a16:creationId xmlns:a16="http://schemas.microsoft.com/office/drawing/2014/main" id="{CFA378EB-1F2A-43B8-812A-2C9ADE0B691A}"/>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351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Surve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25F71F-BD81-4335-9A4F-7795ACDC42DC}"/>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Oval 1">
            <a:extLst>
              <a:ext uri="{FF2B5EF4-FFF2-40B4-BE49-F238E27FC236}">
                <a16:creationId xmlns:a16="http://schemas.microsoft.com/office/drawing/2014/main" id="{22B5E503-0F79-40B7-B435-ECB0CB5B6FCB}"/>
              </a:ext>
            </a:extLst>
          </p:cNvPr>
          <p:cNvSpPr/>
          <p:nvPr userDrawn="1"/>
        </p:nvSpPr>
        <p:spPr bwMode="auto">
          <a:xfrm>
            <a:off x="3974783" y="1084379"/>
            <a:ext cx="1194435" cy="1194435"/>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274320" rIns="137160" bIns="109728" anchor="ctr"/>
          <a:lstStyle/>
          <a:p>
            <a:pPr algn="ctr" defTabSz="699337" eaLnBrk="1" hangingPunct="1">
              <a:lnSpc>
                <a:spcPct val="90000"/>
              </a:lnSpc>
              <a:defRPr/>
            </a:pPr>
            <a:r>
              <a:rPr lang="en-US" sz="8625"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3" name="TextBox 2">
            <a:extLst>
              <a:ext uri="{FF2B5EF4-FFF2-40B4-BE49-F238E27FC236}">
                <a16:creationId xmlns:a16="http://schemas.microsoft.com/office/drawing/2014/main" id="{32355E09-FB4E-4048-88DC-D059F27881EC}"/>
              </a:ext>
            </a:extLst>
          </p:cNvPr>
          <p:cNvSpPr txBox="1"/>
          <p:nvPr userDrawn="1"/>
        </p:nvSpPr>
        <p:spPr>
          <a:xfrm>
            <a:off x="2533650" y="2383591"/>
            <a:ext cx="4076700" cy="1218795"/>
          </a:xfrm>
          <a:prstGeom prst="rect">
            <a:avLst/>
          </a:prstGeom>
          <a:noFill/>
        </p:spPr>
        <p:txBody>
          <a:bodyPr wrap="square" lIns="137160" tIns="109728" rIns="137160" bIns="109728" rtlCol="0">
            <a:spAutoFit/>
          </a:bodyPr>
          <a:lstStyle/>
          <a:p>
            <a:pPr algn="ctr">
              <a:lnSpc>
                <a:spcPct val="90000"/>
              </a:lnSpc>
              <a:spcAft>
                <a:spcPts val="1350"/>
              </a:spcAft>
            </a:pPr>
            <a:r>
              <a:rPr lang="en-US" sz="3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7" name="Picture 6">
            <a:extLst>
              <a:ext uri="{FF2B5EF4-FFF2-40B4-BE49-F238E27FC236}">
                <a16:creationId xmlns:a16="http://schemas.microsoft.com/office/drawing/2014/main" id="{6993DBB6-D5CB-47F0-934B-F7B7B5CAF3D2}"/>
              </a:ext>
            </a:extLst>
          </p:cNvPr>
          <p:cNvPicPr>
            <a:picLocks noChangeAspect="1"/>
          </p:cNvPicPr>
          <p:nvPr userDrawn="1"/>
        </p:nvPicPr>
        <p:blipFill>
          <a:blip r:embed="rId3"/>
          <a:srcRect/>
          <a:stretch/>
        </p:blipFill>
        <p:spPr>
          <a:xfrm>
            <a:off x="335217" y="4799090"/>
            <a:ext cx="287363" cy="162293"/>
          </a:xfrm>
          <a:prstGeom prst="rect">
            <a:avLst/>
          </a:prstGeom>
        </p:spPr>
      </p:pic>
      <p:sp>
        <p:nvSpPr>
          <p:cNvPr id="8" name="TextBox 3">
            <a:extLst>
              <a:ext uri="{FF2B5EF4-FFF2-40B4-BE49-F238E27FC236}">
                <a16:creationId xmlns:a16="http://schemas.microsoft.com/office/drawing/2014/main" id="{9402F4C0-C95E-40AC-8428-FA474C0D97E8}"/>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406671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_Subtitle_and_Bullete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8" y="1261870"/>
            <a:ext cx="8739404" cy="1037464"/>
          </a:xfrm>
          <a:prstGeom prst="rect">
            <a:avLst/>
          </a:prstGeom>
        </p:spPr>
        <p:txBody>
          <a:bodyPr rtlCol="0"/>
          <a:lstStyle>
            <a:lvl1pPr marL="285732" indent="-285732">
              <a:spcBef>
                <a:spcPts val="0"/>
              </a:spcBef>
              <a:spcAft>
                <a:spcPts val="750"/>
              </a:spcAft>
              <a:buFont typeface="Arial" panose="020B0604020202020204" pitchFamily="34" charset="0"/>
              <a:buChar char="•"/>
              <a:defRPr/>
            </a:lvl1pPr>
            <a:lvl2pPr marL="466400" indent="-214299">
              <a:spcBef>
                <a:spcPts val="0"/>
              </a:spcBef>
              <a:spcAft>
                <a:spcPts val="500"/>
              </a:spcAft>
              <a:buFont typeface="Wingdings" panose="05000000000000000000" pitchFamily="2" charset="2"/>
              <a:buChar char="§"/>
              <a:defRPr/>
            </a:lvl2pPr>
            <a:lvl3pPr marL="634467" indent="-214299">
              <a:spcBef>
                <a:spcPts val="0"/>
              </a:spcBef>
              <a:spcAft>
                <a:spcPts val="500"/>
              </a:spcAft>
              <a:buFont typeface="Times New Roman" panose="02020603050405020304" pitchFamily="18" charset="0"/>
              <a:buChar char="–"/>
              <a:defRPr/>
            </a:lvl3pPr>
            <a:lvl4pPr marL="802534" indent="-214299">
              <a:spcAft>
                <a:spcPts val="500"/>
              </a:spcAft>
              <a:buFont typeface="Arial" panose="020B0604020202020204" pitchFamily="34" charset="0"/>
              <a:buChar char="•"/>
              <a:defRPr/>
            </a:lvl4pPr>
            <a:lvl5pPr marL="970601" indent="-214299">
              <a:spcAft>
                <a:spcPts val="500"/>
              </a:spcAft>
              <a:buFont typeface="Arial" panose="020B0604020202020204" pitchFamily="34" charset="0"/>
              <a:buChar char="•"/>
              <a:defRPr/>
            </a:lvl5pPr>
          </a:lstStyle>
          <a:p>
            <a:pPr lvl="0"/>
            <a:r>
              <a:rPr lang="en-US" dirty="0"/>
              <a:t>Type slide content or click icon to add media</a:t>
            </a:r>
          </a:p>
          <a:p>
            <a:pPr lvl="1"/>
            <a:r>
              <a:rPr lang="en-US" dirty="0"/>
              <a:t>Second level</a:t>
            </a:r>
          </a:p>
          <a:p>
            <a:pPr lvl="2"/>
            <a:r>
              <a:rPr lang="en-US" dirty="0"/>
              <a:t>Third level</a:t>
            </a:r>
          </a:p>
        </p:txBody>
      </p:sp>
      <p:sp>
        <p:nvSpPr>
          <p:cNvPr id="6" name="Title 1">
            <a:extLst>
              <a:ext uri="{FF2B5EF4-FFF2-40B4-BE49-F238E27FC236}">
                <a16:creationId xmlns:a16="http://schemas.microsoft.com/office/drawing/2014/main" id="{28B4C2F4-31BE-1040-9765-6188D3C4A515}"/>
              </a:ext>
            </a:extLst>
          </p:cNvPr>
          <p:cNvSpPr>
            <a:spLocks noGrp="1"/>
          </p:cNvSpPr>
          <p:nvPr>
            <p:ph type="title" hasCustomPrompt="1"/>
          </p:nvPr>
        </p:nvSpPr>
        <p:spPr>
          <a:xfrm>
            <a:off x="202406" y="217137"/>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subtitle, and bullets layout – Title here </a:t>
            </a:r>
          </a:p>
        </p:txBody>
      </p:sp>
      <p:sp>
        <p:nvSpPr>
          <p:cNvPr id="7" name="Text Placeholder 3">
            <a:extLst>
              <a:ext uri="{FF2B5EF4-FFF2-40B4-BE49-F238E27FC236}">
                <a16:creationId xmlns:a16="http://schemas.microsoft.com/office/drawing/2014/main" id="{C36AB70F-14E5-AE4D-8F92-8F9359CD8198}"/>
              </a:ext>
            </a:extLst>
          </p:cNvPr>
          <p:cNvSpPr>
            <a:spLocks noGrp="1"/>
          </p:cNvSpPr>
          <p:nvPr>
            <p:ph type="body" sz="quarter" idx="10" hasCustomPrompt="1"/>
          </p:nvPr>
        </p:nvSpPr>
        <p:spPr>
          <a:xfrm>
            <a:off x="202408" y="720432"/>
            <a:ext cx="8739188" cy="323166"/>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905595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3"/>
            <a:ext cx="6858000" cy="1790700"/>
          </a:xfrm>
        </p:spPr>
        <p:txBody>
          <a:bodyPr anchor="b"/>
          <a:lstStyle>
            <a:lvl1pPr algn="ctr">
              <a:defRPr sz="4020"/>
            </a:lvl1pPr>
          </a:lstStyle>
          <a:p>
            <a:r>
              <a:rPr lang="en-US"/>
              <a:t>Click to edit Master title style</a:t>
            </a:r>
            <a:endParaRPr lang="en-US" dirty="0"/>
          </a:p>
        </p:txBody>
      </p:sp>
      <p:sp>
        <p:nvSpPr>
          <p:cNvPr id="3" name="Subtitle 2"/>
          <p:cNvSpPr>
            <a:spLocks noGrp="1"/>
          </p:cNvSpPr>
          <p:nvPr>
            <p:ph type="subTitle" idx="1"/>
          </p:nvPr>
        </p:nvSpPr>
        <p:spPr>
          <a:xfrm>
            <a:off x="1143000" y="2701533"/>
            <a:ext cx="6858000" cy="1241822"/>
          </a:xfrm>
        </p:spPr>
        <p:txBody>
          <a:bodyPr/>
          <a:lstStyle>
            <a:lvl1pPr marL="0" indent="0" algn="ctr">
              <a:buNone/>
              <a:defRPr sz="1608"/>
            </a:lvl1pPr>
            <a:lvl2pPr marL="306297" indent="0" algn="ctr">
              <a:buNone/>
              <a:defRPr sz="1340"/>
            </a:lvl2pPr>
            <a:lvl3pPr marL="612596" indent="0" algn="ctr">
              <a:buNone/>
              <a:defRPr sz="1206"/>
            </a:lvl3pPr>
            <a:lvl4pPr marL="918892" indent="0" algn="ctr">
              <a:buNone/>
              <a:defRPr sz="1072"/>
            </a:lvl4pPr>
            <a:lvl5pPr marL="1225190" indent="0" algn="ctr">
              <a:buNone/>
              <a:defRPr sz="1072"/>
            </a:lvl5pPr>
            <a:lvl6pPr marL="1531487" indent="0" algn="ctr">
              <a:buNone/>
              <a:defRPr sz="1072"/>
            </a:lvl6pPr>
            <a:lvl7pPr marL="1837784" indent="0" algn="ctr">
              <a:buNone/>
              <a:defRPr sz="1072"/>
            </a:lvl7pPr>
            <a:lvl8pPr marL="2144081" indent="0" algn="ctr">
              <a:buNone/>
              <a:defRPr sz="1072"/>
            </a:lvl8pPr>
            <a:lvl9pPr marL="2450379" indent="0" algn="ctr">
              <a:buNone/>
              <a:defRPr sz="107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4C8B98-3228-43CB-954D-40CA6A07B994}" type="datetimeFigureOut">
              <a:rPr lang="en-US" smtClean="0"/>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0D315D-319A-48B6-AC47-7E53E7D6F807}" type="slidenum">
              <a:rPr lang="en-US" smtClean="0"/>
              <a:t>‹#›</a:t>
            </a:fld>
            <a:endParaRPr lang="en-US" dirty="0"/>
          </a:p>
        </p:txBody>
      </p:sp>
    </p:spTree>
    <p:extLst>
      <p:ext uri="{BB962C8B-B14F-4D97-AF65-F5344CB8AC3E}">
        <p14:creationId xmlns:p14="http://schemas.microsoft.com/office/powerpoint/2010/main" val="31252525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aunch">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02C8A6AB-D91B-4531-A7D1-90E78F85AD2D}"/>
              </a:ext>
            </a:extLst>
          </p:cNvPr>
          <p:cNvSpPr txBox="1">
            <a:spLocks noChangeArrowheads="1"/>
          </p:cNvSpPr>
          <p:nvPr userDrawn="1"/>
        </p:nvSpPr>
        <p:spPr bwMode="white">
          <a:xfrm>
            <a:off x="6817995" y="4885954"/>
            <a:ext cx="2125980" cy="80791"/>
          </a:xfrm>
          <a:prstGeom prst="rect">
            <a:avLst/>
          </a:prstGeom>
          <a:gradFill>
            <a:gsLst>
              <a:gs pos="100000">
                <a:srgbClr val="171433"/>
              </a:gs>
              <a:gs pos="52000">
                <a:srgbClr val="181D43"/>
              </a:gs>
              <a:gs pos="0">
                <a:srgbClr val="10417C"/>
              </a:gs>
            </a:gsLst>
            <a:lin ang="13200000" scaled="0"/>
          </a:grad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endParaRPr lang="en-US" altLang="x-none" sz="525" dirty="0">
              <a:solidFill>
                <a:srgbClr val="171B40"/>
              </a:solidFill>
              <a:latin typeface="Amazon Ember" charset="0"/>
              <a:ea typeface="Amazon Ember" charset="0"/>
              <a:cs typeface="Amazon Ember" charset="0"/>
            </a:endParaRPr>
          </a:p>
        </p:txBody>
      </p:sp>
      <p:sp>
        <p:nvSpPr>
          <p:cNvPr id="26" name="TextBox 3">
            <a:extLst>
              <a:ext uri="{FF2B5EF4-FFF2-40B4-BE49-F238E27FC236}">
                <a16:creationId xmlns:a16="http://schemas.microsoft.com/office/drawing/2014/main" id="{00CBC466-DE9E-4CCC-9751-F8FE13331D83}"/>
              </a:ext>
            </a:extLst>
          </p:cNvPr>
          <p:cNvSpPr txBox="1">
            <a:spLocks noChangeArrowheads="1"/>
          </p:cNvSpPr>
          <p:nvPr userDrawn="1"/>
        </p:nvSpPr>
        <p:spPr bwMode="white">
          <a:xfrm>
            <a:off x="5972175" y="50002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pic>
        <p:nvPicPr>
          <p:cNvPr id="4" name="Picture 3">
            <a:extLst>
              <a:ext uri="{FF2B5EF4-FFF2-40B4-BE49-F238E27FC236}">
                <a16:creationId xmlns:a16="http://schemas.microsoft.com/office/drawing/2014/main" id="{A5158B7E-04FB-9248-8D2D-64EA5DBFD1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01" t="100" r="1" b="100"/>
          <a:stretch/>
        </p:blipFill>
        <p:spPr bwMode="ltGray">
          <a:xfrm flipV="1">
            <a:off x="125569" y="0"/>
            <a:ext cx="9018431" cy="6354366"/>
          </a:xfrm>
          <a:prstGeom prst="rect">
            <a:avLst/>
          </a:prstGeom>
        </p:spPr>
      </p:pic>
      <p:sp>
        <p:nvSpPr>
          <p:cNvPr id="5" name="Rectangle 4">
            <a:extLst>
              <a:ext uri="{FF2B5EF4-FFF2-40B4-BE49-F238E27FC236}">
                <a16:creationId xmlns:a16="http://schemas.microsoft.com/office/drawing/2014/main" id="{AB7762C9-E6C8-164C-8631-175A561E156E}"/>
              </a:ext>
            </a:extLst>
          </p:cNvPr>
          <p:cNvSpPr/>
          <p:nvPr userDrawn="1"/>
        </p:nvSpPr>
        <p:spPr>
          <a:xfrm>
            <a:off x="230023" y="668094"/>
            <a:ext cx="1451024" cy="312614"/>
          </a:xfrm>
          <a:prstGeom prst="rect">
            <a:avLst/>
          </a:prstGeom>
          <a:gradFill>
            <a:gsLst>
              <a:gs pos="8000">
                <a:srgbClr val="5A0455"/>
              </a:gs>
              <a:gs pos="100000">
                <a:srgbClr val="A065FE">
                  <a:alpha val="0"/>
                </a:srgbClr>
              </a:gs>
            </a:gsLst>
            <a:lin ang="2700000" scaled="0"/>
          </a:gradFill>
          <a:ln>
            <a:gradFill>
              <a:gsLst>
                <a:gs pos="0">
                  <a:srgbClr val="D81A62"/>
                </a:gs>
                <a:gs pos="100000">
                  <a:srgbClr val="A065F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7A0462A8-9986-1E40-A94B-8D23906BE308}"/>
              </a:ext>
            </a:extLst>
          </p:cNvPr>
          <p:cNvSpPr/>
          <p:nvPr userDrawn="1"/>
        </p:nvSpPr>
        <p:spPr>
          <a:xfrm>
            <a:off x="263477" y="2535096"/>
            <a:ext cx="2099218" cy="1940312"/>
          </a:xfrm>
          <a:prstGeom prst="rect">
            <a:avLst/>
          </a:prstGeom>
          <a:gradFill>
            <a:gsLst>
              <a:gs pos="0">
                <a:srgbClr val="008369"/>
              </a:gs>
              <a:gs pos="37000">
                <a:srgbClr val="070107">
                  <a:alpha val="0"/>
                </a:srgbClr>
              </a:gs>
            </a:gsLst>
            <a:lin ang="3300000" scaled="0"/>
          </a:gradFill>
          <a:ln>
            <a:gradFill>
              <a:gsLst>
                <a:gs pos="0">
                  <a:srgbClr val="008369"/>
                </a:gs>
                <a:gs pos="100000">
                  <a:srgbClr val="07010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4A4FF31-AC30-7A40-A763-DE9B7684A58C}"/>
              </a:ext>
            </a:extLst>
          </p:cNvPr>
          <p:cNvSpPr/>
          <p:nvPr userDrawn="1"/>
        </p:nvSpPr>
        <p:spPr>
          <a:xfrm>
            <a:off x="2560278" y="2534116"/>
            <a:ext cx="2099218" cy="1940312"/>
          </a:xfrm>
          <a:prstGeom prst="rect">
            <a:avLst/>
          </a:prstGeom>
          <a:gradFill>
            <a:gsLst>
              <a:gs pos="0">
                <a:srgbClr val="5A08A1"/>
              </a:gs>
              <a:gs pos="37000">
                <a:srgbClr val="070107">
                  <a:alpha val="0"/>
                </a:srgbClr>
              </a:gs>
            </a:gsLst>
            <a:lin ang="3300000" scaled="0"/>
          </a:gradFill>
          <a:ln>
            <a:gradFill>
              <a:gsLst>
                <a:gs pos="0">
                  <a:srgbClr val="5A08A1"/>
                </a:gs>
                <a:gs pos="100000">
                  <a:srgbClr val="07010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0919971E-DAA2-6449-A0EF-1A721E360AA7}"/>
              </a:ext>
            </a:extLst>
          </p:cNvPr>
          <p:cNvSpPr/>
          <p:nvPr userDrawn="1"/>
        </p:nvSpPr>
        <p:spPr>
          <a:xfrm>
            <a:off x="4857081" y="2534116"/>
            <a:ext cx="2099218" cy="1940312"/>
          </a:xfrm>
          <a:prstGeom prst="rect">
            <a:avLst/>
          </a:prstGeom>
          <a:gradFill>
            <a:gsLst>
              <a:gs pos="0">
                <a:srgbClr val="FA1E7D"/>
              </a:gs>
              <a:gs pos="37000">
                <a:srgbClr val="070107">
                  <a:alpha val="0"/>
                </a:srgbClr>
              </a:gs>
            </a:gsLst>
            <a:lin ang="3300000" scaled="0"/>
          </a:gradFill>
          <a:ln>
            <a:gradFill>
              <a:gsLst>
                <a:gs pos="0">
                  <a:srgbClr val="FA1E7D"/>
                </a:gs>
                <a:gs pos="100000">
                  <a:srgbClr val="070107">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F5B5379-1F6F-0C48-B22C-C59493B69724}"/>
              </a:ext>
            </a:extLst>
          </p:cNvPr>
          <p:cNvSpPr/>
          <p:nvPr userDrawn="1"/>
        </p:nvSpPr>
        <p:spPr>
          <a:xfrm>
            <a:off x="-8601307" y="5143503"/>
            <a:ext cx="27759992" cy="910921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Title 19">
            <a:extLst>
              <a:ext uri="{FF2B5EF4-FFF2-40B4-BE49-F238E27FC236}">
                <a16:creationId xmlns:a16="http://schemas.microsoft.com/office/drawing/2014/main" id="{D4172630-6E8B-9943-A97B-98E185349C2D}"/>
              </a:ext>
            </a:extLst>
          </p:cNvPr>
          <p:cNvSpPr>
            <a:spLocks noGrp="1"/>
          </p:cNvSpPr>
          <p:nvPr>
            <p:ph type="title" hasCustomPrompt="1"/>
          </p:nvPr>
        </p:nvSpPr>
        <p:spPr>
          <a:xfrm>
            <a:off x="228600" y="1011258"/>
            <a:ext cx="8743950" cy="549381"/>
          </a:xfrm>
        </p:spPr>
        <p:txBody>
          <a:bodyPr vert="horz" wrap="square" lIns="0" tIns="45720" rIns="91440" bIns="45720" rtlCol="0">
            <a:spAutoFit/>
          </a:bodyPr>
          <a:lstStyle>
            <a:lvl1pPr>
              <a:defRPr lang="en-US" sz="3300" b="1" i="0" dirty="0">
                <a:latin typeface="Amazon Ember Regular" charset="0"/>
                <a:ea typeface="+mn-ea"/>
                <a:cs typeface="Amazon Ember Regular" charset="0"/>
              </a:defRPr>
            </a:lvl1pPr>
          </a:lstStyle>
          <a:p>
            <a:pPr marL="0" lvl="0" indent="0" defTabSz="548640">
              <a:spcBef>
                <a:spcPct val="20000"/>
              </a:spcBef>
              <a:buFont typeface="Arial" panose="020B0604020202020204" pitchFamily="34" charset="0"/>
            </a:pPr>
            <a:r>
              <a:rPr lang="en-US" dirty="0"/>
              <a:t>Launch Title</a:t>
            </a:r>
          </a:p>
        </p:txBody>
      </p:sp>
      <p:sp>
        <p:nvSpPr>
          <p:cNvPr id="27" name="Text Placeholder 26">
            <a:extLst>
              <a:ext uri="{FF2B5EF4-FFF2-40B4-BE49-F238E27FC236}">
                <a16:creationId xmlns:a16="http://schemas.microsoft.com/office/drawing/2014/main" id="{128EA533-F66B-8D40-8304-D01D9786C329}"/>
              </a:ext>
            </a:extLst>
          </p:cNvPr>
          <p:cNvSpPr>
            <a:spLocks noGrp="1"/>
          </p:cNvSpPr>
          <p:nvPr>
            <p:ph type="body" sz="quarter" idx="11" hasCustomPrompt="1"/>
          </p:nvPr>
        </p:nvSpPr>
        <p:spPr>
          <a:xfrm>
            <a:off x="228600" y="1537097"/>
            <a:ext cx="7881938" cy="383182"/>
          </a:xfrm>
        </p:spPr>
        <p:txBody>
          <a:bodyPr vert="horz" wrap="square" lIns="0" tIns="45720" rIns="91440" bIns="45720" rtlCol="0">
            <a:spAutoFit/>
          </a:bodyPr>
          <a:lstStyle>
            <a:lvl1pPr marL="0" indent="0">
              <a:buNone/>
              <a:defRPr lang="en-US" b="0" i="0" smtClean="0">
                <a:solidFill>
                  <a:srgbClr val="FFFFFF"/>
                </a:solidFill>
                <a:latin typeface="Amazon Ember Regular" charset="0"/>
                <a:ea typeface="Amazon Ember" panose="020B0603020204020204" pitchFamily="34" charset="0"/>
                <a:cs typeface="Amazon Ember" panose="020B0603020204020204" pitchFamily="34" charset="0"/>
              </a:defRPr>
            </a:lvl1pPr>
            <a:lvl2pPr>
              <a:defRPr lang="en-US" sz="2400" b="0" i="0" smtClean="0">
                <a:latin typeface="Amazon Ember Regular" charset="0"/>
                <a:cs typeface="Amazon Ember Regular" charset="0"/>
              </a:defRPr>
            </a:lvl2pPr>
            <a:lvl3pPr>
              <a:defRPr lang="en-US" sz="2100" b="0" i="0" smtClean="0">
                <a:latin typeface="Amazon Ember Regular" charset="0"/>
                <a:cs typeface="Amazon Ember Regular" charset="0"/>
              </a:defRPr>
            </a:lvl3pPr>
            <a:lvl4pPr>
              <a:defRPr lang="en-US" sz="1800" b="0" i="0" smtClean="0">
                <a:latin typeface="Amazon Ember Regular" charset="0"/>
                <a:cs typeface="Amazon Ember Regular" charset="0"/>
              </a:defRPr>
            </a:lvl4pPr>
            <a:lvl5pPr>
              <a:defRPr lang="en-US" sz="1500" b="0" i="0">
                <a:latin typeface="Amazon Ember Regular" charset="0"/>
                <a:cs typeface="Amazon Ember Regular" charset="0"/>
              </a:defRPr>
            </a:lvl5pPr>
          </a:lstStyle>
          <a:p>
            <a:pPr marL="171446" lvl="0" indent="-171446" defTabSz="822823">
              <a:spcBef>
                <a:spcPct val="20000"/>
              </a:spcBef>
            </a:pPr>
            <a:r>
              <a:rPr lang="en-US" dirty="0"/>
              <a:t>Launch sub title</a:t>
            </a:r>
          </a:p>
        </p:txBody>
      </p:sp>
      <p:sp>
        <p:nvSpPr>
          <p:cNvPr id="29" name="Text Placeholder 28">
            <a:extLst>
              <a:ext uri="{FF2B5EF4-FFF2-40B4-BE49-F238E27FC236}">
                <a16:creationId xmlns:a16="http://schemas.microsoft.com/office/drawing/2014/main" id="{1E8DBD0A-869A-7B43-BB81-279273C976D3}"/>
              </a:ext>
            </a:extLst>
          </p:cNvPr>
          <p:cNvSpPr>
            <a:spLocks noGrp="1"/>
          </p:cNvSpPr>
          <p:nvPr>
            <p:ph type="body" sz="quarter" idx="12" hasCustomPrompt="1"/>
          </p:nvPr>
        </p:nvSpPr>
        <p:spPr>
          <a:xfrm>
            <a:off x="354245" y="3150444"/>
            <a:ext cx="1961388" cy="258532"/>
          </a:xfrm>
        </p:spPr>
        <p:txBody>
          <a:bodyPr vert="horz" wrap="square" lIns="0" tIns="45720" rIns="91440" bIns="45720" rtlCol="0">
            <a:spAutoFit/>
          </a:bodyPr>
          <a:lstStyle>
            <a:lvl1pPr marL="0" indent="0">
              <a:buNone/>
              <a:defRPr lang="en-US" sz="1200" b="0" i="0" baseline="0" dirty="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171446" lvl="0" indent="-171446" defTabSz="548640">
              <a:spcBef>
                <a:spcPct val="20000"/>
              </a:spcBef>
            </a:pPr>
            <a:r>
              <a:rPr lang="en-US" dirty="0"/>
              <a:t>CLICK TO EDIT</a:t>
            </a:r>
          </a:p>
        </p:txBody>
      </p:sp>
      <p:sp>
        <p:nvSpPr>
          <p:cNvPr id="31" name="Text Placeholder 30">
            <a:extLst>
              <a:ext uri="{FF2B5EF4-FFF2-40B4-BE49-F238E27FC236}">
                <a16:creationId xmlns:a16="http://schemas.microsoft.com/office/drawing/2014/main" id="{18404C2E-60EC-BB43-A034-DF9476837998}"/>
              </a:ext>
            </a:extLst>
          </p:cNvPr>
          <p:cNvSpPr>
            <a:spLocks noGrp="1"/>
          </p:cNvSpPr>
          <p:nvPr>
            <p:ph type="body" sz="quarter" idx="13" hasCustomPrompt="1"/>
          </p:nvPr>
        </p:nvSpPr>
        <p:spPr>
          <a:xfrm>
            <a:off x="354245" y="3544898"/>
            <a:ext cx="1961388" cy="276999"/>
          </a:xfrm>
        </p:spPr>
        <p:txBody>
          <a:bodyPr vert="horz" wrap="square" lIns="0" tIns="45720" rIns="91440" bIns="45720" rtlCol="0">
            <a:spAutoFit/>
          </a:bodyPr>
          <a:lstStyle>
            <a:lvl1pPr marL="0" indent="0">
              <a:lnSpc>
                <a:spcPct val="100000"/>
              </a:lnSpc>
              <a:buNone/>
              <a:defRPr lang="en-US" sz="1200" b="0" i="0" dirty="0" smtClean="0">
                <a:latin typeface="Amazon Ember Regular" charset="0"/>
                <a:cs typeface="Amazon Ember Regular" charset="0"/>
              </a:defRPr>
            </a:lvl1pPr>
            <a:lvl2pPr>
              <a:defRPr lang="en-US" sz="2400" b="0" i="0" dirty="0" smtClean="0">
                <a:latin typeface="Amazon Ember Regular" charset="0"/>
                <a:cs typeface="Amazon Ember Regular" charset="0"/>
              </a:defRPr>
            </a:lvl2pPr>
            <a:lvl3pPr>
              <a:defRPr lang="en-US" sz="2100" b="0" i="0" dirty="0" smtClean="0">
                <a:latin typeface="Amazon Ember Regular" charset="0"/>
                <a:cs typeface="Amazon Ember Regular" charset="0"/>
              </a:defRPr>
            </a:lvl3pPr>
            <a:lvl4pPr>
              <a:defRPr lang="en-US" sz="1800" b="0" i="0" dirty="0" smtClean="0">
                <a:latin typeface="Amazon Ember Regular" charset="0"/>
                <a:cs typeface="Amazon Ember Regular" charset="0"/>
              </a:defRPr>
            </a:lvl4pPr>
            <a:lvl5pPr>
              <a:defRPr lang="en-US" sz="1500" b="0" i="0" dirty="0">
                <a:latin typeface="Amazon Ember Regular" charset="0"/>
                <a:cs typeface="Amazon Ember Regular" charset="0"/>
              </a:defRPr>
            </a:lvl5pPr>
          </a:lstStyle>
          <a:p>
            <a:pPr marL="171446" lvl="0" indent="-171446" defTabSz="548640">
              <a:spcBef>
                <a:spcPct val="20000"/>
              </a:spcBef>
            </a:pPr>
            <a:r>
              <a:rPr lang="en-US" dirty="0"/>
              <a:t>Click to edit callout 1</a:t>
            </a:r>
          </a:p>
        </p:txBody>
      </p:sp>
      <p:sp>
        <p:nvSpPr>
          <p:cNvPr id="33" name="Picture Placeholder 32">
            <a:extLst>
              <a:ext uri="{FF2B5EF4-FFF2-40B4-BE49-F238E27FC236}">
                <a16:creationId xmlns:a16="http://schemas.microsoft.com/office/drawing/2014/main" id="{0A9DF554-2B3A-D244-8A5A-AB5FF824546C}"/>
              </a:ext>
            </a:extLst>
          </p:cNvPr>
          <p:cNvSpPr>
            <a:spLocks noGrp="1"/>
          </p:cNvSpPr>
          <p:nvPr>
            <p:ph type="pic" sz="quarter" idx="14" hasCustomPrompt="1"/>
          </p:nvPr>
        </p:nvSpPr>
        <p:spPr>
          <a:xfrm>
            <a:off x="372577" y="2571749"/>
            <a:ext cx="541782" cy="541782"/>
          </a:xfrm>
        </p:spPr>
        <p:txBody>
          <a:bodyPr/>
          <a:lstStyle>
            <a:lvl1pPr marL="0" indent="0">
              <a:buNone/>
              <a:defRPr sz="1200"/>
            </a:lvl1pPr>
          </a:lstStyle>
          <a:p>
            <a:r>
              <a:rPr lang="en-US" dirty="0"/>
              <a:t>Picture 1</a:t>
            </a:r>
          </a:p>
        </p:txBody>
      </p:sp>
      <p:sp>
        <p:nvSpPr>
          <p:cNvPr id="35" name="Text Placeholder 28">
            <a:extLst>
              <a:ext uri="{FF2B5EF4-FFF2-40B4-BE49-F238E27FC236}">
                <a16:creationId xmlns:a16="http://schemas.microsoft.com/office/drawing/2014/main" id="{ABE4900D-0960-E048-8484-20BBEA960E19}"/>
              </a:ext>
            </a:extLst>
          </p:cNvPr>
          <p:cNvSpPr>
            <a:spLocks noGrp="1"/>
          </p:cNvSpPr>
          <p:nvPr>
            <p:ph type="body" sz="quarter" idx="15" hasCustomPrompt="1"/>
          </p:nvPr>
        </p:nvSpPr>
        <p:spPr>
          <a:xfrm>
            <a:off x="2651048" y="3133717"/>
            <a:ext cx="1961388" cy="258532"/>
          </a:xfrm>
        </p:spPr>
        <p:txBody>
          <a:bodyPr vert="horz" wrap="square" lIns="0" tIns="45720" rIns="91440" bIns="45720" rtlCol="0">
            <a:spAutoFit/>
          </a:bodyPr>
          <a:lstStyle>
            <a:lvl1pPr marL="0" indent="0">
              <a:buNone/>
              <a:def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171446" lvl="0" indent="-171446" defTabSz="548640">
              <a:spcBef>
                <a:spcPct val="20000"/>
              </a:spcBef>
            </a:pPr>
            <a:r>
              <a:rPr lang="en-US" dirty="0"/>
              <a:t>CLICK TO EDIT</a:t>
            </a:r>
          </a:p>
        </p:txBody>
      </p:sp>
      <p:sp>
        <p:nvSpPr>
          <p:cNvPr id="36" name="Text Placeholder 30">
            <a:extLst>
              <a:ext uri="{FF2B5EF4-FFF2-40B4-BE49-F238E27FC236}">
                <a16:creationId xmlns:a16="http://schemas.microsoft.com/office/drawing/2014/main" id="{B570B6C2-D457-2B4E-9820-9EA66D6E8D60}"/>
              </a:ext>
            </a:extLst>
          </p:cNvPr>
          <p:cNvSpPr>
            <a:spLocks noGrp="1"/>
          </p:cNvSpPr>
          <p:nvPr>
            <p:ph type="body" sz="quarter" idx="16" hasCustomPrompt="1"/>
          </p:nvPr>
        </p:nvSpPr>
        <p:spPr>
          <a:xfrm>
            <a:off x="2651048" y="3528171"/>
            <a:ext cx="1961388" cy="276999"/>
          </a:xfrm>
        </p:spPr>
        <p:txBody>
          <a:bodyPr vert="horz" wrap="square" lIns="0" tIns="45720" rIns="91440" bIns="45720" rtlCol="0">
            <a:spAutoFit/>
          </a:bodyPr>
          <a:lstStyle>
            <a:lvl1pPr marL="0" indent="0">
              <a:lnSpc>
                <a:spcPct val="100000"/>
              </a:lnSpc>
              <a:buNone/>
              <a:defRPr lang="en-US" sz="1200" b="0" i="0" dirty="0" smtClean="0">
                <a:latin typeface="Amazon Ember Regular" charset="0"/>
                <a:cs typeface="Amazon Ember Regular" charset="0"/>
              </a:defRPr>
            </a:lvl1pPr>
            <a:lvl2pPr>
              <a:defRPr lang="en-US" sz="2400" b="0" i="0" dirty="0" smtClean="0">
                <a:latin typeface="Amazon Ember Regular" charset="0"/>
                <a:cs typeface="Amazon Ember Regular" charset="0"/>
              </a:defRPr>
            </a:lvl2pPr>
            <a:lvl3pPr>
              <a:defRPr lang="en-US" sz="2100" b="0" i="0" dirty="0" smtClean="0">
                <a:latin typeface="Amazon Ember Regular" charset="0"/>
                <a:cs typeface="Amazon Ember Regular" charset="0"/>
              </a:defRPr>
            </a:lvl3pPr>
            <a:lvl4pPr>
              <a:defRPr lang="en-US" sz="1800" b="0" i="0" dirty="0" smtClean="0">
                <a:latin typeface="Amazon Ember Regular" charset="0"/>
                <a:cs typeface="Amazon Ember Regular" charset="0"/>
              </a:defRPr>
            </a:lvl4pPr>
            <a:lvl5pPr>
              <a:defRPr lang="en-US" sz="1500" b="0" i="0" dirty="0">
                <a:latin typeface="Amazon Ember Regular" charset="0"/>
                <a:cs typeface="Amazon Ember Regular" charset="0"/>
              </a:defRPr>
            </a:lvl5pPr>
          </a:lstStyle>
          <a:p>
            <a:pPr marL="171446" lvl="0" indent="-171446" defTabSz="548640">
              <a:spcBef>
                <a:spcPct val="20000"/>
              </a:spcBef>
            </a:pPr>
            <a:r>
              <a:rPr lang="en-US" dirty="0"/>
              <a:t>Click to edit callout 2</a:t>
            </a:r>
          </a:p>
        </p:txBody>
      </p:sp>
      <p:sp>
        <p:nvSpPr>
          <p:cNvPr id="37" name="Picture Placeholder 32">
            <a:extLst>
              <a:ext uri="{FF2B5EF4-FFF2-40B4-BE49-F238E27FC236}">
                <a16:creationId xmlns:a16="http://schemas.microsoft.com/office/drawing/2014/main" id="{BB42D8D3-7F13-664F-85ED-B48F4CD1DDD0}"/>
              </a:ext>
            </a:extLst>
          </p:cNvPr>
          <p:cNvSpPr>
            <a:spLocks noGrp="1"/>
          </p:cNvSpPr>
          <p:nvPr>
            <p:ph type="pic" sz="quarter" idx="17" hasCustomPrompt="1"/>
          </p:nvPr>
        </p:nvSpPr>
        <p:spPr>
          <a:xfrm>
            <a:off x="2669380" y="2555022"/>
            <a:ext cx="541782" cy="541782"/>
          </a:xfrm>
        </p:spPr>
        <p:txBody>
          <a:bodyPr/>
          <a:lstStyle>
            <a:lvl1pPr marL="0" indent="0">
              <a:buNone/>
              <a:defRPr sz="1200"/>
            </a:lvl1pPr>
          </a:lstStyle>
          <a:p>
            <a:r>
              <a:rPr lang="en-US" dirty="0"/>
              <a:t>Picture 2</a:t>
            </a:r>
          </a:p>
        </p:txBody>
      </p:sp>
      <p:sp>
        <p:nvSpPr>
          <p:cNvPr id="38" name="Text Placeholder 28">
            <a:extLst>
              <a:ext uri="{FF2B5EF4-FFF2-40B4-BE49-F238E27FC236}">
                <a16:creationId xmlns:a16="http://schemas.microsoft.com/office/drawing/2014/main" id="{92535178-E28A-4F46-A5FE-11DC6C32CC00}"/>
              </a:ext>
            </a:extLst>
          </p:cNvPr>
          <p:cNvSpPr>
            <a:spLocks noGrp="1"/>
          </p:cNvSpPr>
          <p:nvPr>
            <p:ph type="body" sz="quarter" idx="18" hasCustomPrompt="1"/>
          </p:nvPr>
        </p:nvSpPr>
        <p:spPr>
          <a:xfrm>
            <a:off x="4933757" y="3147773"/>
            <a:ext cx="1961388" cy="258532"/>
          </a:xfrm>
        </p:spPr>
        <p:txBody>
          <a:bodyPr vert="horz" wrap="square" lIns="0" tIns="45720" rIns="91440" bIns="45720" rtlCol="0">
            <a:spAutoFit/>
          </a:bodyPr>
          <a:lstStyle>
            <a:lvl1pPr marL="0" indent="0">
              <a:buNone/>
              <a:defRPr lang="en-US" sz="1200" b="0" i="0" dirty="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171446" lvl="0" indent="-171446" defTabSz="548640">
              <a:spcBef>
                <a:spcPct val="20000"/>
              </a:spcBef>
            </a:pPr>
            <a:r>
              <a:rPr lang="en-US" dirty="0"/>
              <a:t>CLICK TO EDIT</a:t>
            </a:r>
          </a:p>
        </p:txBody>
      </p:sp>
      <p:sp>
        <p:nvSpPr>
          <p:cNvPr id="39" name="Text Placeholder 30">
            <a:extLst>
              <a:ext uri="{FF2B5EF4-FFF2-40B4-BE49-F238E27FC236}">
                <a16:creationId xmlns:a16="http://schemas.microsoft.com/office/drawing/2014/main" id="{8AA0D8DC-2FA9-5E4F-9E47-162FEF86909D}"/>
              </a:ext>
            </a:extLst>
          </p:cNvPr>
          <p:cNvSpPr>
            <a:spLocks noGrp="1"/>
          </p:cNvSpPr>
          <p:nvPr>
            <p:ph type="body" sz="quarter" idx="19" hasCustomPrompt="1"/>
          </p:nvPr>
        </p:nvSpPr>
        <p:spPr>
          <a:xfrm>
            <a:off x="4933757" y="3542227"/>
            <a:ext cx="1961388" cy="276999"/>
          </a:xfrm>
        </p:spPr>
        <p:txBody>
          <a:bodyPr vert="horz" wrap="square" lIns="0" tIns="45720" rIns="91440" bIns="45720" rtlCol="0">
            <a:spAutoFit/>
          </a:bodyPr>
          <a:lstStyle>
            <a:lvl1pPr marL="0" indent="0">
              <a:lnSpc>
                <a:spcPct val="100000"/>
              </a:lnSpc>
              <a:buNone/>
              <a:defRPr lang="en-US" sz="1200" b="0" i="0" baseline="0" dirty="0" smtClean="0">
                <a:latin typeface="Amazon Ember Regular" charset="0"/>
                <a:cs typeface="Amazon Ember Regular" charset="0"/>
              </a:defRPr>
            </a:lvl1pPr>
            <a:lvl2pPr>
              <a:defRPr lang="en-US" sz="2400" b="0" i="0" dirty="0" smtClean="0">
                <a:latin typeface="Amazon Ember Regular" charset="0"/>
                <a:cs typeface="Amazon Ember Regular" charset="0"/>
              </a:defRPr>
            </a:lvl2pPr>
            <a:lvl3pPr>
              <a:defRPr lang="en-US" sz="2100" b="0" i="0" dirty="0" smtClean="0">
                <a:latin typeface="Amazon Ember Regular" charset="0"/>
                <a:cs typeface="Amazon Ember Regular" charset="0"/>
              </a:defRPr>
            </a:lvl3pPr>
            <a:lvl4pPr>
              <a:defRPr lang="en-US" sz="1800" b="0" i="0" dirty="0" smtClean="0">
                <a:latin typeface="Amazon Ember Regular" charset="0"/>
                <a:cs typeface="Amazon Ember Regular" charset="0"/>
              </a:defRPr>
            </a:lvl4pPr>
            <a:lvl5pPr>
              <a:defRPr lang="en-US" sz="1500" b="0" i="0" dirty="0">
                <a:latin typeface="Amazon Ember Regular" charset="0"/>
                <a:cs typeface="Amazon Ember Regular" charset="0"/>
              </a:defRPr>
            </a:lvl5pPr>
          </a:lstStyle>
          <a:p>
            <a:pPr marL="171446" lvl="0" indent="-171446" defTabSz="548640">
              <a:spcBef>
                <a:spcPct val="20000"/>
              </a:spcBef>
            </a:pPr>
            <a:r>
              <a:rPr lang="en-US" dirty="0"/>
              <a:t>Click to edit callout 3</a:t>
            </a:r>
          </a:p>
        </p:txBody>
      </p:sp>
      <p:sp>
        <p:nvSpPr>
          <p:cNvPr id="40" name="Picture Placeholder 32">
            <a:extLst>
              <a:ext uri="{FF2B5EF4-FFF2-40B4-BE49-F238E27FC236}">
                <a16:creationId xmlns:a16="http://schemas.microsoft.com/office/drawing/2014/main" id="{22B2EA31-3B4E-F246-B21F-A4161597BB0A}"/>
              </a:ext>
            </a:extLst>
          </p:cNvPr>
          <p:cNvSpPr>
            <a:spLocks noGrp="1"/>
          </p:cNvSpPr>
          <p:nvPr>
            <p:ph type="pic" sz="quarter" idx="20" hasCustomPrompt="1"/>
          </p:nvPr>
        </p:nvSpPr>
        <p:spPr>
          <a:xfrm>
            <a:off x="4952089" y="2569079"/>
            <a:ext cx="541782" cy="541782"/>
          </a:xfrm>
        </p:spPr>
        <p:txBody>
          <a:bodyPr/>
          <a:lstStyle>
            <a:lvl1pPr marL="0" indent="0">
              <a:buNone/>
              <a:defRPr sz="1200"/>
            </a:lvl1pPr>
          </a:lstStyle>
          <a:p>
            <a:r>
              <a:rPr lang="en-US" dirty="0"/>
              <a:t>Picture 3</a:t>
            </a:r>
          </a:p>
        </p:txBody>
      </p:sp>
      <p:sp>
        <p:nvSpPr>
          <p:cNvPr id="42" name="Text Placeholder 41">
            <a:extLst>
              <a:ext uri="{FF2B5EF4-FFF2-40B4-BE49-F238E27FC236}">
                <a16:creationId xmlns:a16="http://schemas.microsoft.com/office/drawing/2014/main" id="{367BE72E-66D0-2344-8C62-DF26DAE4FFA3}"/>
              </a:ext>
            </a:extLst>
          </p:cNvPr>
          <p:cNvSpPr>
            <a:spLocks noGrp="1"/>
          </p:cNvSpPr>
          <p:nvPr>
            <p:ph type="body" sz="quarter" idx="21" hasCustomPrompt="1"/>
          </p:nvPr>
        </p:nvSpPr>
        <p:spPr>
          <a:xfrm>
            <a:off x="228601" y="668093"/>
            <a:ext cx="1451024" cy="312614"/>
          </a:xfrm>
        </p:spPr>
        <p:txBody>
          <a:bodyPr anchor="ctr"/>
          <a:lstStyle>
            <a:lvl1pPr marL="0" indent="0" algn="ctr">
              <a:buNone/>
              <a:defRPr lang="en-US" sz="1500" b="1" i="0" kern="1200" dirty="0" smtClean="0">
                <a:solidFill>
                  <a:schemeClr val="tx1"/>
                </a:solidFill>
                <a:latin typeface="Amazon Ember Regular" charset="0"/>
                <a:ea typeface="+mn-ea"/>
                <a:cs typeface="Amazon Ember Regular" charset="0"/>
              </a:defRPr>
            </a:lvl1pPr>
          </a:lstStyle>
          <a:p>
            <a:pPr lvl="0"/>
            <a:r>
              <a:rPr lang="en-US" dirty="0"/>
              <a:t>NEW LAUNCH</a:t>
            </a:r>
          </a:p>
        </p:txBody>
      </p:sp>
    </p:spTree>
    <p:extLst>
      <p:ext uri="{BB962C8B-B14F-4D97-AF65-F5344CB8AC3E}">
        <p14:creationId xmlns:p14="http://schemas.microsoft.com/office/powerpoint/2010/main" val="4461256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0.02148 -3.7037E-7 L 3.125E-6 -3.7037E-7 " pathEditMode="relative" rAng="0" ptsTypes="AA">
                                      <p:cBhvr>
                                        <p:cTn id="9" dur="600" fill="hold"/>
                                        <p:tgtEl>
                                          <p:spTgt spid="42"/>
                                        </p:tgtEl>
                                        <p:attrNameLst>
                                          <p:attrName>ppt_x</p:attrName>
                                          <p:attrName>ppt_y</p:attrName>
                                        </p:attrNameLst>
                                      </p:cBhvr>
                                      <p:rCtr x="-1081" y="0"/>
                                    </p:animMotion>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0"/>
                                  </p:stCondLst>
                                  <p:childTnLst>
                                    <p:animMotion origin="layout" path="M 0.02149 3.7037E-6 L -2.5E-6 3.7037E-6 " pathEditMode="relative" rAng="0" ptsTypes="AA">
                                      <p:cBhvr>
                                        <p:cTn id="17" dur="600" fill="hold"/>
                                        <p:tgtEl>
                                          <p:spTgt spid="20"/>
                                        </p:tgtEl>
                                        <p:attrNameLst>
                                          <p:attrName>ppt_x</p:attrName>
                                          <p:attrName>ppt_y</p:attrName>
                                        </p:attrNameLst>
                                      </p:cBhvr>
                                      <p:rCtr x="-1081" y="0"/>
                                    </p:animMotion>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42" presetClass="path" presetSubtype="0" decel="100000" fill="hold" grpId="1" nodeType="withEffect">
                                  <p:stCondLst>
                                    <p:cond delay="0"/>
                                  </p:stCondLst>
                                  <p:childTnLst>
                                    <p:animMotion origin="layout" path="M 0.02149 1.48148E-6 L -3.95833E-6 1.48148E-6 " pathEditMode="relative" rAng="0" ptsTypes="AA">
                                      <p:cBhvr>
                                        <p:cTn id="22" dur="600" fill="hold"/>
                                        <p:tgtEl>
                                          <p:spTgt spid="27"/>
                                        </p:tgtEl>
                                        <p:attrNameLst>
                                          <p:attrName>ppt_x</p:attrName>
                                          <p:attrName>ppt_y</p:attrName>
                                        </p:attrNameLst>
                                      </p:cBhvr>
                                      <p:rCtr x="-1081" y="0"/>
                                    </p:animMotion>
                                  </p:childTnLst>
                                </p:cTn>
                              </p:par>
                              <p:par>
                                <p:cTn id="23" presetID="22" presetClass="entr" presetSubtype="1"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par>
                                <p:cTn id="26" presetID="12" presetClass="entr" presetSubtype="4" fill="hold" grpId="0" nodeType="withEffect">
                                  <p:stCondLst>
                                    <p:cond delay="50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p:tgtEl>
                                          <p:spTgt spid="33"/>
                                        </p:tgtEl>
                                        <p:attrNameLst>
                                          <p:attrName>ppt_y</p:attrName>
                                        </p:attrNameLst>
                                      </p:cBhvr>
                                      <p:tavLst>
                                        <p:tav tm="0">
                                          <p:val>
                                            <p:strVal val="#ppt_y+#ppt_h*1.125000"/>
                                          </p:val>
                                        </p:tav>
                                        <p:tav tm="100000">
                                          <p:val>
                                            <p:strVal val="#ppt_y"/>
                                          </p:val>
                                        </p:tav>
                                      </p:tavLst>
                                    </p:anim>
                                    <p:animEffect transition="in" filter="wipe(up)">
                                      <p:cBhvr>
                                        <p:cTn id="29" dur="500"/>
                                        <p:tgtEl>
                                          <p:spTgt spid="3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42" presetClass="path" presetSubtype="0" decel="100000" fill="hold" grpId="1" nodeType="withEffect">
                                  <p:stCondLst>
                                    <p:cond delay="0"/>
                                  </p:stCondLst>
                                  <p:childTnLst>
                                    <p:animMotion origin="layout" path="M 0.02148 -2.59259E-6 L -2.08333E-7 -2.59259E-6 " pathEditMode="relative" rAng="0" ptsTypes="AA">
                                      <p:cBhvr>
                                        <p:cTn id="34" dur="600" fill="hold"/>
                                        <p:tgtEl>
                                          <p:spTgt spid="29"/>
                                        </p:tgtEl>
                                        <p:attrNameLst>
                                          <p:attrName>ppt_x</p:attrName>
                                          <p:attrName>ppt_y</p:attrName>
                                        </p:attrNameLst>
                                      </p:cBhvr>
                                      <p:rCtr x="-1081" y="0"/>
                                    </p:animMotion>
                                  </p:childTnLst>
                                </p:cTn>
                              </p:par>
                              <p:par>
                                <p:cTn id="35" presetID="10" presetClass="entr" presetSubtype="0" fill="hold" grpId="0" nodeType="withEffect">
                                  <p:stCondLst>
                                    <p:cond delay="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42" presetClass="path" presetSubtype="0" decel="100000" fill="hold" grpId="1" nodeType="withEffect">
                                  <p:stCondLst>
                                    <p:cond delay="0"/>
                                  </p:stCondLst>
                                  <p:childTnLst>
                                    <p:animMotion origin="layout" path="M 0.02149 1.11111E-6 L -3.54167E-6 1.11111E-6 " pathEditMode="relative" rAng="0" ptsTypes="AA">
                                      <p:cBhvr>
                                        <p:cTn id="39" dur="600" fill="hold"/>
                                        <p:tgtEl>
                                          <p:spTgt spid="31"/>
                                        </p:tgtEl>
                                        <p:attrNameLst>
                                          <p:attrName>ppt_x</p:attrName>
                                          <p:attrName>ppt_y</p:attrName>
                                        </p:attrNameLst>
                                      </p:cBhvr>
                                      <p:rCtr x="-1081" y="0"/>
                                    </p:animMotion>
                                  </p:childTnLst>
                                </p:cTn>
                              </p:par>
                              <p:par>
                                <p:cTn id="40" presetID="22" presetClass="entr" presetSubtype="1" fill="hold" grpId="0" nodeType="withEffect">
                                  <p:stCondLst>
                                    <p:cond delay="100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par>
                                <p:cTn id="43" presetID="12" presetClass="entr" presetSubtype="4" fill="hold" grpId="0" nodeType="withEffect">
                                  <p:stCondLst>
                                    <p:cond delay="100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p:tgtEl>
                                          <p:spTgt spid="37"/>
                                        </p:tgtEl>
                                        <p:attrNameLst>
                                          <p:attrName>ppt_y</p:attrName>
                                        </p:attrNameLst>
                                      </p:cBhvr>
                                      <p:tavLst>
                                        <p:tav tm="0">
                                          <p:val>
                                            <p:strVal val="#ppt_y+#ppt_h*1.125000"/>
                                          </p:val>
                                        </p:tav>
                                        <p:tav tm="100000">
                                          <p:val>
                                            <p:strVal val="#ppt_y"/>
                                          </p:val>
                                        </p:tav>
                                      </p:tavLst>
                                    </p:anim>
                                    <p:animEffect transition="in" filter="wipe(up)">
                                      <p:cBhvr>
                                        <p:cTn id="46" dur="500"/>
                                        <p:tgtEl>
                                          <p:spTgt spid="37"/>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42" presetClass="path" presetSubtype="0" decel="100000" fill="hold" grpId="1" nodeType="withEffect">
                                  <p:stCondLst>
                                    <p:cond delay="500"/>
                                  </p:stCondLst>
                                  <p:childTnLst>
                                    <p:animMotion origin="layout" path="M 0.02148 -2.59259E-6 L -2.08333E-7 -2.59259E-6 " pathEditMode="relative" rAng="0" ptsTypes="AA">
                                      <p:cBhvr>
                                        <p:cTn id="51" dur="600" fill="hold"/>
                                        <p:tgtEl>
                                          <p:spTgt spid="35"/>
                                        </p:tgtEl>
                                        <p:attrNameLst>
                                          <p:attrName>ppt_x</p:attrName>
                                          <p:attrName>ppt_y</p:attrName>
                                        </p:attrNameLst>
                                      </p:cBhvr>
                                      <p:rCtr x="-1081" y="0"/>
                                    </p:animMotion>
                                  </p:childTnLst>
                                </p:cTn>
                              </p:par>
                              <p:par>
                                <p:cTn id="52" presetID="10" presetClass="entr" presetSubtype="0" fill="hold" grpId="0" nodeType="withEffect">
                                  <p:stCondLst>
                                    <p:cond delay="100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grpId="1" nodeType="withEffect">
                                  <p:stCondLst>
                                    <p:cond delay="500"/>
                                  </p:stCondLst>
                                  <p:childTnLst>
                                    <p:animMotion origin="layout" path="M 0.02148 1.85185E-6 L 4.58333E-6 1.85185E-6 " pathEditMode="relative" rAng="0" ptsTypes="AA">
                                      <p:cBhvr>
                                        <p:cTn id="56" dur="600" fill="hold"/>
                                        <p:tgtEl>
                                          <p:spTgt spid="36"/>
                                        </p:tgtEl>
                                        <p:attrNameLst>
                                          <p:attrName>ppt_x</p:attrName>
                                          <p:attrName>ppt_y</p:attrName>
                                        </p:attrNameLst>
                                      </p:cBhvr>
                                      <p:rCtr x="-1081" y="0"/>
                                    </p:animMotion>
                                  </p:childTnLst>
                                </p:cTn>
                              </p:par>
                              <p:par>
                                <p:cTn id="57" presetID="22" presetClass="entr" presetSubtype="1" fill="hold" grpId="0" nodeType="withEffect">
                                  <p:stCondLst>
                                    <p:cond delay="150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par>
                                <p:cTn id="60" presetID="12" presetClass="entr" presetSubtype="4" fill="hold" grpId="0" nodeType="withEffect">
                                  <p:stCondLst>
                                    <p:cond delay="1500"/>
                                  </p:stCondLst>
                                  <p:childTnLst>
                                    <p:set>
                                      <p:cBhvr>
                                        <p:cTn id="61" dur="1" fill="hold">
                                          <p:stCondLst>
                                            <p:cond delay="0"/>
                                          </p:stCondLst>
                                        </p:cTn>
                                        <p:tgtEl>
                                          <p:spTgt spid="40"/>
                                        </p:tgtEl>
                                        <p:attrNameLst>
                                          <p:attrName>style.visibility</p:attrName>
                                        </p:attrNameLst>
                                      </p:cBhvr>
                                      <p:to>
                                        <p:strVal val="visible"/>
                                      </p:to>
                                    </p:set>
                                    <p:anim calcmode="lin" valueType="num">
                                      <p:cBhvr additive="base">
                                        <p:cTn id="62" dur="500"/>
                                        <p:tgtEl>
                                          <p:spTgt spid="40"/>
                                        </p:tgtEl>
                                        <p:attrNameLst>
                                          <p:attrName>ppt_y</p:attrName>
                                        </p:attrNameLst>
                                      </p:cBhvr>
                                      <p:tavLst>
                                        <p:tav tm="0">
                                          <p:val>
                                            <p:strVal val="#ppt_y+#ppt_h*1.125000"/>
                                          </p:val>
                                        </p:tav>
                                        <p:tav tm="100000">
                                          <p:val>
                                            <p:strVal val="#ppt_y"/>
                                          </p:val>
                                        </p:tav>
                                      </p:tavLst>
                                    </p:anim>
                                    <p:animEffect transition="in" filter="wipe(up)">
                                      <p:cBhvr>
                                        <p:cTn id="63" dur="500"/>
                                        <p:tgtEl>
                                          <p:spTgt spid="40"/>
                                        </p:tgtEl>
                                      </p:cBhvr>
                                    </p:animEffect>
                                  </p:childTnLst>
                                </p:cTn>
                              </p:par>
                              <p:par>
                                <p:cTn id="64" presetID="10" presetClass="entr" presetSubtype="0" fill="hold" grpId="0" nodeType="withEffect">
                                  <p:stCondLst>
                                    <p:cond delay="150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42" presetClass="path" presetSubtype="0" decel="100000" fill="hold" grpId="1" nodeType="withEffect">
                                  <p:stCondLst>
                                    <p:cond delay="0"/>
                                  </p:stCondLst>
                                  <p:childTnLst>
                                    <p:animMotion origin="layout" path="M 0.02148 -2.59259E-6 L -2.08333E-7 -2.59259E-6 " pathEditMode="relative" rAng="0" ptsTypes="AA">
                                      <p:cBhvr>
                                        <p:cTn id="68" dur="600" fill="hold"/>
                                        <p:tgtEl>
                                          <p:spTgt spid="38"/>
                                        </p:tgtEl>
                                        <p:attrNameLst>
                                          <p:attrName>ppt_x</p:attrName>
                                          <p:attrName>ppt_y</p:attrName>
                                        </p:attrNameLst>
                                      </p:cBhvr>
                                      <p:rCtr x="-1081" y="0"/>
                                    </p:animMotion>
                                  </p:childTnLst>
                                </p:cTn>
                              </p:par>
                              <p:par>
                                <p:cTn id="69" presetID="10" presetClass="entr" presetSubtype="0" fill="hold" grpId="0" nodeType="withEffect">
                                  <p:stCondLst>
                                    <p:cond delay="150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42" presetClass="path" presetSubtype="0" decel="100000" fill="hold" grpId="1" nodeType="withEffect">
                                  <p:stCondLst>
                                    <p:cond delay="0"/>
                                  </p:stCondLst>
                                  <p:childTnLst>
                                    <p:animMotion origin="layout" path="M 0.02149 -4.44444E-6 L -4.79167E-6 -4.44444E-6 " pathEditMode="relative" rAng="0" ptsTypes="AA">
                                      <p:cBhvr>
                                        <p:cTn id="73" dur="600" fill="hold"/>
                                        <p:tgtEl>
                                          <p:spTgt spid="39"/>
                                        </p:tgtEl>
                                        <p:attrNameLst>
                                          <p:attrName>ppt_x</p:attrName>
                                          <p:attrName>ppt_y</p:attrName>
                                        </p:attrNameLst>
                                      </p:cBhvr>
                                      <p:rCtr x="-1081" y="0"/>
                                    </p:animMotion>
                                  </p:childTnLst>
                                </p:cTn>
                              </p:par>
                            </p:childTnLst>
                          </p:cTn>
                        </p:par>
                        <p:par>
                          <p:cTn id="74" fill="hold">
                            <p:stCondLst>
                              <p:cond delay="2000"/>
                            </p:stCondLst>
                            <p:childTnLst>
                              <p:par>
                                <p:cTn id="75" presetID="42" presetClass="path" presetSubtype="0" decel="50000" fill="hold" nodeType="afterEffect">
                                  <p:stCondLst>
                                    <p:cond delay="0"/>
                                  </p:stCondLst>
                                  <p:childTnLst>
                                    <p:animMotion origin="layout" path="M -8.33333E-7 -2.59259E-6 L -8.33333E-7 -0.22685 " pathEditMode="relative" rAng="0" ptsTypes="AA">
                                      <p:cBhvr>
                                        <p:cTn id="76" dur="10000" fill="hold"/>
                                        <p:tgtEl>
                                          <p:spTgt spid="4"/>
                                        </p:tgtEl>
                                        <p:attrNameLst>
                                          <p:attrName>ppt_x</p:attrName>
                                          <p:attrName>ppt_y</p:attrName>
                                        </p:attrNameLst>
                                      </p:cBhvr>
                                      <p:rCtr x="0"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20" grpId="0"/>
      <p:bldP spid="20" grpId="1"/>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7" grpId="1">
        <p:tmplLst>
          <p:tmpl>
            <p:tnLst>
              <p:par>
                <p:cTn presetID="42" presetClass="path" presetSubtype="0" decel="100000" fill="hold" nodeType="withEffect">
                  <p:stCondLst>
                    <p:cond delay="0"/>
                  </p:stCondLst>
                  <p:childTnLst>
                    <p:animMotion origin="layout" path="M 0.02149 1.48148E-6 L -3.95833E-6 1.48148E-6 " pathEditMode="relative" rAng="0" ptsTypes="AA">
                      <p:cBhvr>
                        <p:cTn dur="600" fill="hold"/>
                        <p:tgtEl>
                          <p:spTgt spid="27"/>
                        </p:tgtEl>
                        <p:attrNameLst>
                          <p:attrName>ppt_x</p:attrName>
                          <p:attrName>ppt_y</p:attrName>
                        </p:attrNameLst>
                      </p:cBhvr>
                      <p:rCtr x="-1081" y="0"/>
                    </p:animMotion>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9" grpId="1">
        <p:tmplLst>
          <p:tmpl>
            <p:tnLst>
              <p:par>
                <p:cTn presetID="42" presetClass="path" presetSubtype="0" decel="100000" fill="hold" nodeType="withEffect">
                  <p:stCondLst>
                    <p:cond delay="0"/>
                  </p:stCondLst>
                  <p:childTnLst>
                    <p:animMotion origin="layout" path="M 0.02148 -2.59259E-6 L -2.08333E-7 -2.59259E-6 " pathEditMode="relative" rAng="0" ptsTypes="AA">
                      <p:cBhvr>
                        <p:cTn dur="600" fill="hold"/>
                        <p:tgtEl>
                          <p:spTgt spid="29"/>
                        </p:tgtEl>
                        <p:attrNameLst>
                          <p:attrName>ppt_x</p:attrName>
                          <p:attrName>ppt_y</p:attrName>
                        </p:attrNameLst>
                      </p:cBhvr>
                      <p:rCtr x="-1081" y="0"/>
                    </p:animMotion>
                  </p:childTnLst>
                </p:cTn>
              </p:par>
            </p:tnLst>
          </p:tmpl>
        </p:tmplLst>
      </p:bldP>
      <p:bldP spid="31" grpId="0">
        <p:tmplLst>
          <p:tmpl>
            <p:tnLst>
              <p:par>
                <p:cTn presetID="10" presetClass="entr" presetSubtype="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1">
        <p:tmplLst>
          <p:tmpl>
            <p:tnLst>
              <p:par>
                <p:cTn presetID="42" presetClass="path" presetSubtype="0" decel="100000" fill="hold" nodeType="withEffect">
                  <p:stCondLst>
                    <p:cond delay="0"/>
                  </p:stCondLst>
                  <p:childTnLst>
                    <p:animMotion origin="layout" path="M 0.02149 1.11111E-6 L -3.54167E-6 1.11111E-6 " pathEditMode="relative" rAng="0" ptsTypes="AA">
                      <p:cBhvr>
                        <p:cTn dur="600" fill="hold"/>
                        <p:tgtEl>
                          <p:spTgt spid="31"/>
                        </p:tgtEl>
                        <p:attrNameLst>
                          <p:attrName>ppt_x</p:attrName>
                          <p:attrName>ppt_y</p:attrName>
                        </p:attrNameLst>
                      </p:cBhvr>
                      <p:rCtr x="-1081" y="0"/>
                    </p:animMotion>
                  </p:childTnLst>
                </p:cTn>
              </p:par>
            </p:tnLst>
          </p:tmpl>
        </p:tmplLst>
      </p:bldP>
      <p:bldP spid="33" grpId="0"/>
      <p:bldP spid="35" grpId="0">
        <p:tmplLst>
          <p:tmpl>
            <p:tnLst>
              <p:par>
                <p:cTn presetID="10" presetClass="entr" presetSubtype="0" fill="hold" nodeType="withEffect">
                  <p:stCondLst>
                    <p:cond delay="10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5" grpId="1">
        <p:tmplLst>
          <p:tmpl>
            <p:tnLst>
              <p:par>
                <p:cTn presetID="42" presetClass="path" presetSubtype="0" decel="100000" fill="hold" nodeType="withEffect">
                  <p:stCondLst>
                    <p:cond delay="500"/>
                  </p:stCondLst>
                  <p:childTnLst>
                    <p:animMotion origin="layout" path="M 0.02148 -2.59259E-6 L -2.08333E-7 -2.59259E-6 " pathEditMode="relative" rAng="0" ptsTypes="AA">
                      <p:cBhvr>
                        <p:cTn dur="600" fill="hold"/>
                        <p:tgtEl>
                          <p:spTgt spid="35"/>
                        </p:tgtEl>
                        <p:attrNameLst>
                          <p:attrName>ppt_x</p:attrName>
                          <p:attrName>ppt_y</p:attrName>
                        </p:attrNameLst>
                      </p:cBhvr>
                      <p:rCtr x="-1081" y="0"/>
                    </p:animMotion>
                  </p:childTnLst>
                </p:cTn>
              </p:par>
            </p:tnLst>
          </p:tmpl>
        </p:tmplLst>
      </p:bldP>
      <p:bldP spid="36" grpId="0">
        <p:tmplLst>
          <p:tmpl>
            <p:tnLst>
              <p:par>
                <p:cTn presetID="10" presetClass="entr" presetSubtype="0" fill="hold" nodeType="withEffect">
                  <p:stCondLst>
                    <p:cond delay="10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6" grpId="1">
        <p:tmplLst>
          <p:tmpl>
            <p:tnLst>
              <p:par>
                <p:cTn presetID="42" presetClass="path" presetSubtype="0" decel="100000" fill="hold" nodeType="withEffect">
                  <p:stCondLst>
                    <p:cond delay="500"/>
                  </p:stCondLst>
                  <p:childTnLst>
                    <p:animMotion origin="layout" path="M 0.02148 1.85185E-6 L 4.58333E-6 1.85185E-6 " pathEditMode="relative" rAng="0" ptsTypes="AA">
                      <p:cBhvr>
                        <p:cTn dur="600" fill="hold"/>
                        <p:tgtEl>
                          <p:spTgt spid="36"/>
                        </p:tgtEl>
                        <p:attrNameLst>
                          <p:attrName>ppt_x</p:attrName>
                          <p:attrName>ppt_y</p:attrName>
                        </p:attrNameLst>
                      </p:cBhvr>
                      <p:rCtr x="-1081" y="0"/>
                    </p:animMotion>
                  </p:childTnLst>
                </p:cTn>
              </p:par>
            </p:tnLst>
          </p:tmpl>
        </p:tmplLst>
      </p:bldP>
      <p:bldP spid="37" grpId="0"/>
      <p:bldP spid="38" grpId="0">
        <p:tmplLst>
          <p:tmpl>
            <p:tnLst>
              <p:par>
                <p:cTn presetID="10" presetClass="entr" presetSubtype="0" fill="hold" nodeType="withEffect">
                  <p:stCondLst>
                    <p:cond delay="1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8" grpId="1">
        <p:tmplLst>
          <p:tmpl>
            <p:tnLst>
              <p:par>
                <p:cTn presetID="42" presetClass="path" presetSubtype="0" decel="100000" fill="hold" nodeType="withEffect">
                  <p:stCondLst>
                    <p:cond delay="0"/>
                  </p:stCondLst>
                  <p:childTnLst>
                    <p:animMotion origin="layout" path="M 0.02148 -2.59259E-6 L -2.08333E-7 -2.59259E-6 " pathEditMode="relative" rAng="0" ptsTypes="AA">
                      <p:cBhvr>
                        <p:cTn dur="600" fill="hold"/>
                        <p:tgtEl>
                          <p:spTgt spid="38"/>
                        </p:tgtEl>
                        <p:attrNameLst>
                          <p:attrName>ppt_x</p:attrName>
                          <p:attrName>ppt_y</p:attrName>
                        </p:attrNameLst>
                      </p:cBhvr>
                      <p:rCtr x="-1081" y="0"/>
                    </p:animMotion>
                  </p:childTnLst>
                </p:cTn>
              </p:par>
            </p:tnLst>
          </p:tmpl>
        </p:tmplLst>
      </p:bldP>
      <p:bldP spid="39" grpId="0">
        <p:tmplLst>
          <p:tmpl>
            <p:tnLst>
              <p:par>
                <p:cTn presetID="10" presetClass="entr" presetSubtype="0" fill="hold" nodeType="withEffect">
                  <p:stCondLst>
                    <p:cond delay="1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39" grpId="1">
        <p:tmplLst>
          <p:tmpl>
            <p:tnLst>
              <p:par>
                <p:cTn presetID="42" presetClass="path" presetSubtype="0" decel="100000" fill="hold" nodeType="withEffect">
                  <p:stCondLst>
                    <p:cond delay="0"/>
                  </p:stCondLst>
                  <p:childTnLst>
                    <p:animMotion origin="layout" path="M 0.02149 -4.44444E-6 L -4.79167E-6 -4.44444E-6 " pathEditMode="relative" rAng="0" ptsTypes="AA">
                      <p:cBhvr>
                        <p:cTn dur="600" fill="hold"/>
                        <p:tgtEl>
                          <p:spTgt spid="39"/>
                        </p:tgtEl>
                        <p:attrNameLst>
                          <p:attrName>ppt_x</p:attrName>
                          <p:attrName>ppt_y</p:attrName>
                        </p:attrNameLst>
                      </p:cBhvr>
                      <p:rCtr x="-1081" y="0"/>
                    </p:animMotion>
                  </p:childTnLst>
                </p:cTn>
              </p:par>
            </p:tnLst>
          </p:tmpl>
        </p:tmplLst>
      </p:bldP>
      <p:bldP spid="40" grpId="0"/>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launch">
    <p:spTree>
      <p:nvGrpSpPr>
        <p:cNvPr id="1" name=""/>
        <p:cNvGrpSpPr/>
        <p:nvPr/>
      </p:nvGrpSpPr>
      <p:grpSpPr>
        <a:xfrm>
          <a:off x="0" y="0"/>
          <a:ext cx="0" cy="0"/>
          <a:chOff x="0" y="0"/>
          <a:chExt cx="0" cy="0"/>
        </a:xfrm>
      </p:grpSpPr>
      <p:sp>
        <p:nvSpPr>
          <p:cNvPr id="25" name="TextBox 3">
            <a:extLst>
              <a:ext uri="{FF2B5EF4-FFF2-40B4-BE49-F238E27FC236}">
                <a16:creationId xmlns:a16="http://schemas.microsoft.com/office/drawing/2014/main" id="{02C8A6AB-D91B-4531-A7D1-90E78F85AD2D}"/>
              </a:ext>
            </a:extLst>
          </p:cNvPr>
          <p:cNvSpPr txBox="1">
            <a:spLocks noChangeArrowheads="1"/>
          </p:cNvSpPr>
          <p:nvPr userDrawn="1"/>
        </p:nvSpPr>
        <p:spPr bwMode="white">
          <a:xfrm>
            <a:off x="6817995" y="4885954"/>
            <a:ext cx="2125980" cy="80791"/>
          </a:xfrm>
          <a:prstGeom prst="rect">
            <a:avLst/>
          </a:prstGeom>
          <a:gradFill>
            <a:gsLst>
              <a:gs pos="100000">
                <a:srgbClr val="171433"/>
              </a:gs>
              <a:gs pos="52000">
                <a:srgbClr val="181D43"/>
              </a:gs>
              <a:gs pos="0">
                <a:srgbClr val="10417C"/>
              </a:gs>
            </a:gsLst>
            <a:lin ang="13200000" scaled="0"/>
          </a:grad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endParaRPr lang="en-US" altLang="x-none" sz="525" dirty="0">
              <a:solidFill>
                <a:srgbClr val="171B40"/>
              </a:solidFill>
              <a:latin typeface="Amazon Ember" charset="0"/>
              <a:ea typeface="Amazon Ember" charset="0"/>
              <a:cs typeface="Amazon Ember" charset="0"/>
            </a:endParaRPr>
          </a:p>
        </p:txBody>
      </p:sp>
      <p:sp>
        <p:nvSpPr>
          <p:cNvPr id="20" name="Title 19">
            <a:extLst>
              <a:ext uri="{FF2B5EF4-FFF2-40B4-BE49-F238E27FC236}">
                <a16:creationId xmlns:a16="http://schemas.microsoft.com/office/drawing/2014/main" id="{D4172630-6E8B-9943-A97B-98E185349C2D}"/>
              </a:ext>
            </a:extLst>
          </p:cNvPr>
          <p:cNvSpPr>
            <a:spLocks noGrp="1"/>
          </p:cNvSpPr>
          <p:nvPr>
            <p:ph type="title" hasCustomPrompt="1"/>
          </p:nvPr>
        </p:nvSpPr>
        <p:spPr>
          <a:xfrm>
            <a:off x="200025" y="722181"/>
            <a:ext cx="8743950" cy="526298"/>
          </a:xfrm>
        </p:spPr>
        <p:txBody>
          <a:bodyPr vert="horz" lIns="91440" tIns="45720" rIns="91440" bIns="45720" rtlCol="0" anchor="ctr" anchorCtr="1">
            <a:noAutofit/>
          </a:bodyPr>
          <a:lstStyle>
            <a:lvl1pPr algn="ctr">
              <a:defRPr lang="en-US" sz="3300" dirty="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lgn="ctr" defTabSz="685800"/>
            <a:r>
              <a:rPr lang="en-US" dirty="0"/>
              <a:t>Launch Title</a:t>
            </a:r>
          </a:p>
        </p:txBody>
      </p:sp>
      <p:sp>
        <p:nvSpPr>
          <p:cNvPr id="27" name="Text Placeholder 26">
            <a:extLst>
              <a:ext uri="{FF2B5EF4-FFF2-40B4-BE49-F238E27FC236}">
                <a16:creationId xmlns:a16="http://schemas.microsoft.com/office/drawing/2014/main" id="{128EA533-F66B-8D40-8304-D01D9786C329}"/>
              </a:ext>
            </a:extLst>
          </p:cNvPr>
          <p:cNvSpPr>
            <a:spLocks noGrp="1"/>
          </p:cNvSpPr>
          <p:nvPr>
            <p:ph type="body" sz="quarter" idx="11" hasCustomPrompt="1"/>
          </p:nvPr>
        </p:nvSpPr>
        <p:spPr>
          <a:xfrm>
            <a:off x="200025" y="1142146"/>
            <a:ext cx="8743950" cy="461665"/>
          </a:xfrm>
          <a:noFill/>
        </p:spPr>
        <p:txBody>
          <a:bodyPr wrap="square" lIns="182880" tIns="146304" rIns="182880" bIns="146304" rtlCol="0" anchor="ctr" anchorCtr="1">
            <a:spAutoFit/>
          </a:bodyPr>
          <a:lstStyle>
            <a:lvl1pPr marL="0" indent="0" algn="ctr">
              <a:buNone/>
              <a:defRPr lang="en-US" sz="1200" spc="225" dirty="0">
                <a:gradFill flip="none" rotWithShape="1">
                  <a:gsLst>
                    <a:gs pos="0">
                      <a:schemeClr val="accent1"/>
                    </a:gs>
                    <a:gs pos="100000">
                      <a:schemeClr val="accent2"/>
                    </a:gs>
                  </a:gsLst>
                  <a:lin ang="0" scaled="1"/>
                  <a:tileRect/>
                </a:gradFill>
              </a:defRPr>
            </a:lvl1pPr>
          </a:lstStyle>
          <a:p>
            <a:pPr marL="0" lvl="0" algn="ctr" defTabSz="685800">
              <a:spcAft>
                <a:spcPts val="1350"/>
              </a:spcAft>
            </a:pPr>
            <a:r>
              <a:rPr lang="en-US" dirty="0"/>
              <a:t>LAUNCH SUB TITLE</a:t>
            </a:r>
          </a:p>
        </p:txBody>
      </p:sp>
      <p:sp>
        <p:nvSpPr>
          <p:cNvPr id="31" name="Text Placeholder 30">
            <a:extLst>
              <a:ext uri="{FF2B5EF4-FFF2-40B4-BE49-F238E27FC236}">
                <a16:creationId xmlns:a16="http://schemas.microsoft.com/office/drawing/2014/main" id="{18404C2E-60EC-BB43-A034-DF9476837998}"/>
              </a:ext>
            </a:extLst>
          </p:cNvPr>
          <p:cNvSpPr>
            <a:spLocks noGrp="1"/>
          </p:cNvSpPr>
          <p:nvPr>
            <p:ph type="body" sz="quarter" idx="13" hasCustomPrompt="1"/>
          </p:nvPr>
        </p:nvSpPr>
        <p:spPr>
          <a:xfrm>
            <a:off x="4061079" y="2787851"/>
            <a:ext cx="4882896" cy="503215"/>
          </a:xfrm>
          <a:noFill/>
        </p:spPr>
        <p:txBody>
          <a:bodyPr wrap="square" lIns="182880" tIns="146304" rIns="182880" bIns="146304" rtlCol="0" anchor="ctr">
            <a:spAutoFit/>
          </a:bodyPr>
          <a:lstStyle>
            <a:lvl1pPr marL="0" indent="0">
              <a:buNone/>
              <a:defRPr lang="en-US" sz="1500" spc="0" dirty="0">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lvl="0" defTabSz="685800">
              <a:spcAft>
                <a:spcPts val="1350"/>
              </a:spcAft>
            </a:pPr>
            <a:r>
              <a:rPr lang="en-US" dirty="0"/>
              <a:t>Click to edit callout 1</a:t>
            </a:r>
          </a:p>
        </p:txBody>
      </p:sp>
      <p:sp>
        <p:nvSpPr>
          <p:cNvPr id="33" name="Picture Placeholder 32">
            <a:extLst>
              <a:ext uri="{FF2B5EF4-FFF2-40B4-BE49-F238E27FC236}">
                <a16:creationId xmlns:a16="http://schemas.microsoft.com/office/drawing/2014/main" id="{0A9DF554-2B3A-D244-8A5A-AB5FF824546C}"/>
              </a:ext>
            </a:extLst>
          </p:cNvPr>
          <p:cNvSpPr>
            <a:spLocks noGrp="1"/>
          </p:cNvSpPr>
          <p:nvPr>
            <p:ph type="pic" sz="quarter" idx="14" hasCustomPrompt="1"/>
          </p:nvPr>
        </p:nvSpPr>
        <p:spPr>
          <a:xfrm>
            <a:off x="744891" y="1940814"/>
            <a:ext cx="2194560" cy="2194560"/>
          </a:xfrm>
        </p:spPr>
        <p:txBody>
          <a:bodyPr/>
          <a:lstStyle>
            <a:lvl1pPr marL="0" indent="0">
              <a:buNone/>
              <a:defRPr sz="1200"/>
            </a:lvl1pPr>
          </a:lstStyle>
          <a:p>
            <a:r>
              <a:rPr lang="en-US" dirty="0"/>
              <a:t>Picture 1</a:t>
            </a:r>
          </a:p>
        </p:txBody>
      </p:sp>
      <p:sp>
        <p:nvSpPr>
          <p:cNvPr id="42" name="Text Placeholder 41">
            <a:extLst>
              <a:ext uri="{FF2B5EF4-FFF2-40B4-BE49-F238E27FC236}">
                <a16:creationId xmlns:a16="http://schemas.microsoft.com/office/drawing/2014/main" id="{367BE72E-66D0-2344-8C62-DF26DAE4FFA3}"/>
              </a:ext>
            </a:extLst>
          </p:cNvPr>
          <p:cNvSpPr>
            <a:spLocks noGrp="1"/>
          </p:cNvSpPr>
          <p:nvPr>
            <p:ph type="body" sz="quarter" idx="21" hasCustomPrompt="1"/>
          </p:nvPr>
        </p:nvSpPr>
        <p:spPr>
          <a:xfrm>
            <a:off x="200025" y="327870"/>
            <a:ext cx="8743950" cy="482440"/>
          </a:xfrm>
          <a:noFill/>
        </p:spPr>
        <p:txBody>
          <a:bodyPr wrap="square" lIns="182880" tIns="146304" rIns="182880" bIns="146304" rtlCol="0" anchor="ctr" anchorCtr="1">
            <a:spAutoFit/>
          </a:bodyPr>
          <a:lstStyle>
            <a:lvl1pPr marL="0" indent="0" algn="ctr">
              <a:buNone/>
              <a:defRPr lang="en-US" sz="1350" spc="225" dirty="0"/>
            </a:lvl1pPr>
          </a:lstStyle>
          <a:p>
            <a:pPr marL="0" lvl="0" algn="ctr" defTabSz="685800">
              <a:spcAft>
                <a:spcPts val="1350"/>
              </a:spcAft>
            </a:pPr>
            <a:r>
              <a:rPr lang="en-US" dirty="0"/>
              <a:t>NEW LAUNCH</a:t>
            </a:r>
          </a:p>
        </p:txBody>
      </p:sp>
      <p:grpSp>
        <p:nvGrpSpPr>
          <p:cNvPr id="22" name="Group 21">
            <a:extLst>
              <a:ext uri="{FF2B5EF4-FFF2-40B4-BE49-F238E27FC236}">
                <a16:creationId xmlns:a16="http://schemas.microsoft.com/office/drawing/2014/main" id="{B7269DCF-80A0-B849-99D6-F19999997F7B}"/>
              </a:ext>
            </a:extLst>
          </p:cNvPr>
          <p:cNvGrpSpPr>
            <a:grpSpLocks noChangeAspect="1"/>
          </p:cNvGrpSpPr>
          <p:nvPr userDrawn="1"/>
        </p:nvGrpSpPr>
        <p:grpSpPr>
          <a:xfrm>
            <a:off x="189936" y="189334"/>
            <a:ext cx="879776" cy="544765"/>
            <a:chOff x="253239" y="252426"/>
            <a:chExt cx="1432582" cy="887061"/>
          </a:xfrm>
        </p:grpSpPr>
        <p:sp>
          <p:nvSpPr>
            <p:cNvPr id="23" name="Rectangle 22">
              <a:extLst>
                <a:ext uri="{FF2B5EF4-FFF2-40B4-BE49-F238E27FC236}">
                  <a16:creationId xmlns:a16="http://schemas.microsoft.com/office/drawing/2014/main" id="{2F709F5B-C95F-C344-821F-177FF5AFDCB0}"/>
                </a:ext>
              </a:extLst>
            </p:cNvPr>
            <p:cNvSpPr/>
            <p:nvPr/>
          </p:nvSpPr>
          <p:spPr bwMode="auto">
            <a:xfrm>
              <a:off x="304778" y="280190"/>
              <a:ext cx="1097280" cy="457200"/>
            </a:xfrm>
            <a:prstGeom prst="rect">
              <a:avLst/>
            </a:prstGeom>
            <a:solidFill>
              <a:schemeClr val="bg1">
                <a:lumMod val="95000"/>
                <a:lumOff val="5000"/>
                <a:alpha val="60000"/>
              </a:schemeClr>
            </a:solidFill>
            <a:ln w="41275">
              <a:gradFill flip="none" rotWithShape="1">
                <a:gsLst>
                  <a:gs pos="69000">
                    <a:schemeClr val="accent1"/>
                  </a:gs>
                  <a:gs pos="27000">
                    <a:schemeClr val="accent2"/>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spc="45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82DF4044-F2C3-2143-8D41-AABC3201978F}"/>
                </a:ext>
              </a:extLst>
            </p:cNvPr>
            <p:cNvSpPr txBox="1"/>
            <p:nvPr/>
          </p:nvSpPr>
          <p:spPr>
            <a:xfrm>
              <a:off x="253239" y="252426"/>
              <a:ext cx="1432582" cy="887061"/>
            </a:xfrm>
            <a:prstGeom prst="rect">
              <a:avLst/>
            </a:prstGeom>
            <a:noFill/>
          </p:spPr>
          <p:txBody>
            <a:bodyPr wrap="square" lIns="182880" tIns="146304" rIns="182880" bIns="146304" rtlCol="0">
              <a:spAutoFit/>
            </a:bodyPr>
            <a:lstStyle/>
            <a:p>
              <a:pPr>
                <a:lnSpc>
                  <a:spcPct val="90000"/>
                </a:lnSpc>
                <a:spcAft>
                  <a:spcPts val="1350"/>
                </a:spcAft>
              </a:pPr>
              <a:r>
                <a:rPr lang="en-US" sz="900" b="1" spc="450" dirty="0">
                  <a:gradFill>
                    <a:gsLst>
                      <a:gs pos="2917">
                        <a:schemeClr val="tx1"/>
                      </a:gs>
                      <a:gs pos="30000">
                        <a:schemeClr val="tx1"/>
                      </a:gs>
                    </a:gsLst>
                    <a:lin ang="5400000" scaled="0"/>
                  </a:gradFill>
                </a:rPr>
                <a:t>NEW!</a:t>
              </a:r>
            </a:p>
          </p:txBody>
        </p:sp>
      </p:grpSp>
      <p:cxnSp>
        <p:nvCxnSpPr>
          <p:cNvPr id="28" name="Straight Connector 27">
            <a:extLst>
              <a:ext uri="{FF2B5EF4-FFF2-40B4-BE49-F238E27FC236}">
                <a16:creationId xmlns:a16="http://schemas.microsoft.com/office/drawing/2014/main" id="{46193B54-4F4F-CD46-8034-471D4B92E4C4}"/>
              </a:ext>
            </a:extLst>
          </p:cNvPr>
          <p:cNvCxnSpPr>
            <a:cxnSpLocks noChangeAspect="1"/>
          </p:cNvCxnSpPr>
          <p:nvPr userDrawn="1"/>
        </p:nvCxnSpPr>
        <p:spPr>
          <a:xfrm>
            <a:off x="3646822" y="1736473"/>
            <a:ext cx="0" cy="2798066"/>
          </a:xfrm>
          <a:prstGeom prst="line">
            <a:avLst/>
          </a:prstGeom>
          <a:ln w="12700">
            <a:gradFill>
              <a:gsLst>
                <a:gs pos="0">
                  <a:srgbClr val="FCFBFD">
                    <a:alpha val="0"/>
                  </a:srgbClr>
                </a:gs>
                <a:gs pos="65000">
                  <a:srgbClr val="FCFBFD">
                    <a:alpha val="73000"/>
                  </a:srgbClr>
                </a:gs>
                <a:gs pos="41000">
                  <a:schemeClr val="accent1">
                    <a:lumMod val="5000"/>
                    <a:lumOff val="95000"/>
                    <a:alpha val="70000"/>
                  </a:schemeClr>
                </a:gs>
                <a:gs pos="100000">
                  <a:schemeClr val="bg1">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35771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3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_Only (Top)">
    <p:bg bwMode="ltGray">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62E399-F79E-294D-A2AC-AE3BC8A63B1E}"/>
              </a:ext>
            </a:extLst>
          </p:cNvPr>
          <p:cNvPicPr>
            <a:picLocks noChangeAspect="1"/>
          </p:cNvPicPr>
          <p:nvPr userDrawn="1"/>
        </p:nvPicPr>
        <p:blipFill>
          <a:blip r:embed="rId2"/>
          <a:stretch>
            <a:fillRect/>
          </a:stretch>
        </p:blipFill>
        <p:spPr>
          <a:xfrm>
            <a:off x="0" y="0"/>
            <a:ext cx="9144000" cy="5153582"/>
          </a:xfrm>
          <a:prstGeom prst="rect">
            <a:avLst/>
          </a:prstGeom>
        </p:spPr>
      </p:pic>
      <p:sp>
        <p:nvSpPr>
          <p:cNvPr id="2" name="Title 1"/>
          <p:cNvSpPr>
            <a:spLocks noGrp="1"/>
          </p:cNvSpPr>
          <p:nvPr>
            <p:ph type="title" hasCustomPrompt="1"/>
          </p:nvPr>
        </p:nvSpPr>
        <p:spPr>
          <a:xfrm>
            <a:off x="202406" y="217134"/>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515758082"/>
      </p:ext>
    </p:extLst>
  </p:cSld>
  <p:clrMapOvr>
    <a:masterClrMapping/>
  </p:clrMapOvr>
  <p:transition>
    <p:fade/>
  </p:transition>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DC667-FD1C-4CB4-A010-72B5DF4E56AB}"/>
              </a:ext>
            </a:extLst>
          </p:cNvPr>
          <p:cNvPicPr>
            <a:picLocks noChangeAspect="1"/>
          </p:cNvPicPr>
          <p:nvPr userDrawn="1"/>
        </p:nvPicPr>
        <p:blipFill>
          <a:blip r:embed="rId2"/>
          <a:srcRect/>
          <a:stretch/>
        </p:blipFill>
        <p:spPr bwMode="ltGray">
          <a:xfrm>
            <a:off x="1" y="1"/>
            <a:ext cx="9143999" cy="5143499"/>
          </a:xfrm>
          <a:prstGeom prst="rect">
            <a:avLst/>
          </a:prstGeom>
        </p:spPr>
      </p:pic>
      <p:pic>
        <p:nvPicPr>
          <p:cNvPr id="4" name="Picture 3">
            <a:extLst>
              <a:ext uri="{FF2B5EF4-FFF2-40B4-BE49-F238E27FC236}">
                <a16:creationId xmlns:a16="http://schemas.microsoft.com/office/drawing/2014/main" id="{EF2C9F36-A3FF-4B58-8D09-8EBE96D29AB4}"/>
              </a:ext>
            </a:extLst>
          </p:cNvPr>
          <p:cNvPicPr>
            <a:picLocks noChangeAspect="1"/>
          </p:cNvPicPr>
          <p:nvPr userDrawn="1"/>
        </p:nvPicPr>
        <p:blipFill>
          <a:blip r:embed="rId3"/>
          <a:stretch>
            <a:fillRect/>
          </a:stretch>
        </p:blipFill>
        <p:spPr>
          <a:xfrm>
            <a:off x="4736307" y="934324"/>
            <a:ext cx="2793868" cy="808751"/>
          </a:xfrm>
          <a:prstGeom prst="rect">
            <a:avLst/>
          </a:prstGeom>
        </p:spPr>
      </p:pic>
    </p:spTree>
    <p:extLst>
      <p:ext uri="{BB962C8B-B14F-4D97-AF65-F5344CB8AC3E}">
        <p14:creationId xmlns:p14="http://schemas.microsoft.com/office/powerpoint/2010/main" val="105954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EEE9983-339E-6C49-8B8C-FADE222523D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Text Placeholder 3"/>
          <p:cNvSpPr>
            <a:spLocks noGrp="1"/>
          </p:cNvSpPr>
          <p:nvPr>
            <p:ph type="body" sz="half" idx="2"/>
          </p:nvPr>
        </p:nvSpPr>
        <p:spPr>
          <a:xfrm>
            <a:off x="460274" y="2151896"/>
            <a:ext cx="2323445" cy="524685"/>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Text Placeholder 3"/>
          <p:cNvSpPr>
            <a:spLocks noGrp="1"/>
          </p:cNvSpPr>
          <p:nvPr>
            <p:ph type="body" sz="half" idx="11"/>
          </p:nvPr>
        </p:nvSpPr>
        <p:spPr>
          <a:xfrm>
            <a:off x="3346183"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3"/>
          <p:cNvSpPr>
            <a:spLocks noGrp="1"/>
          </p:cNvSpPr>
          <p:nvPr>
            <p:ph type="body" sz="half" idx="13"/>
          </p:nvPr>
        </p:nvSpPr>
        <p:spPr>
          <a:xfrm>
            <a:off x="6232091"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p:cNvSpPr>
            <a:spLocks noGrp="1"/>
          </p:cNvSpPr>
          <p:nvPr>
            <p:ph type="body" sz="half" idx="15"/>
          </p:nvPr>
        </p:nvSpPr>
        <p:spPr>
          <a:xfrm>
            <a:off x="460274"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Text Placeholder 3"/>
          <p:cNvSpPr>
            <a:spLocks noGrp="1"/>
          </p:cNvSpPr>
          <p:nvPr>
            <p:ph type="body" sz="half" idx="17"/>
          </p:nvPr>
        </p:nvSpPr>
        <p:spPr>
          <a:xfrm>
            <a:off x="334618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ext Placeholder 3"/>
          <p:cNvSpPr>
            <a:spLocks noGrp="1"/>
          </p:cNvSpPr>
          <p:nvPr>
            <p:ph type="body" sz="half" idx="19"/>
          </p:nvPr>
        </p:nvSpPr>
        <p:spPr>
          <a:xfrm>
            <a:off x="623209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sz="quarter" idx="20"/>
          </p:nvPr>
        </p:nvSpPr>
        <p:spPr>
          <a:xfrm>
            <a:off x="460273"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0" name="Picture Placeholder 2"/>
          <p:cNvSpPr>
            <a:spLocks noGrp="1"/>
          </p:cNvSpPr>
          <p:nvPr>
            <p:ph type="pic" sz="quarter" idx="21"/>
          </p:nvPr>
        </p:nvSpPr>
        <p:spPr>
          <a:xfrm>
            <a:off x="3346183" y="928298"/>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1" name="Picture Placeholder 2"/>
          <p:cNvSpPr>
            <a:spLocks noGrp="1"/>
          </p:cNvSpPr>
          <p:nvPr>
            <p:ph type="pic" sz="quarter" idx="22"/>
          </p:nvPr>
        </p:nvSpPr>
        <p:spPr>
          <a:xfrm>
            <a:off x="6232091"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2" name="Picture Placeholder 2"/>
          <p:cNvSpPr>
            <a:spLocks noGrp="1"/>
          </p:cNvSpPr>
          <p:nvPr>
            <p:ph type="pic" sz="quarter" idx="23"/>
          </p:nvPr>
        </p:nvSpPr>
        <p:spPr>
          <a:xfrm>
            <a:off x="460274" y="2782372"/>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3" name="Picture Placeholder 2"/>
          <p:cNvSpPr>
            <a:spLocks noGrp="1"/>
          </p:cNvSpPr>
          <p:nvPr>
            <p:ph type="pic" sz="quarter" idx="24"/>
          </p:nvPr>
        </p:nvSpPr>
        <p:spPr>
          <a:xfrm>
            <a:off x="3346182"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4" name="Picture Placeholder 2"/>
          <p:cNvSpPr>
            <a:spLocks noGrp="1"/>
          </p:cNvSpPr>
          <p:nvPr>
            <p:ph type="pic" sz="quarter" idx="25"/>
          </p:nvPr>
        </p:nvSpPr>
        <p:spPr>
          <a:xfrm>
            <a:off x="6232091"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D958FA01-E999-0A4F-AF65-D765B53C28AA}"/>
              </a:ext>
            </a:extLst>
          </p:cNvPr>
          <p:cNvSpPr>
            <a:spLocks noGrp="1"/>
          </p:cNvSpPr>
          <p:nvPr>
            <p:ph type="title"/>
          </p:nvPr>
        </p:nvSpPr>
        <p:spPr>
          <a:xfrm>
            <a:off x="460273" y="184330"/>
            <a:ext cx="810780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BE36900F-0EC1-A145-9B50-1F3FAD82409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5" name="TextBox 24">
            <a:extLst>
              <a:ext uri="{FF2B5EF4-FFF2-40B4-BE49-F238E27FC236}">
                <a16:creationId xmlns:a16="http://schemas.microsoft.com/office/drawing/2014/main" id="{524AC029-C866-0B47-AD7F-44B5F0E4FF17}"/>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1" name="图片 2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273093039"/>
      </p:ext>
    </p:extLst>
  </p:cSld>
  <p:clrMapOvr>
    <a:masterClrMapping/>
  </p:clrMapOvr>
  <p:extLst>
    <p:ext uri="{DCECCB84-F9BA-43D5-87BE-67443E8EF086}">
      <p15:sldGuideLst xmlns:p15="http://schemas.microsoft.com/office/powerpoint/2012/main">
        <p15:guide id="1" pos="2880" userDrawn="1">
          <p15:clr>
            <a:srgbClr val="FBAE40"/>
          </p15:clr>
        </p15:guide>
        <p15:guide id="2" pos="360" userDrawn="1">
          <p15:clr>
            <a:srgbClr val="FBAE40"/>
          </p15:clr>
        </p15:guide>
        <p15:guide id="3" pos="5400"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87398D-D09F-431F-A73E-033E078E85D9}"/>
              </a:ext>
            </a:extLst>
          </p:cNvPr>
          <p:cNvPicPr>
            <a:picLocks noChangeAspect="1"/>
          </p:cNvPicPr>
          <p:nvPr userDrawn="1"/>
        </p:nvPicPr>
        <p:blipFill>
          <a:blip r:embed="rId2"/>
          <a:srcRect t="85" b="85"/>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9"/>
            <a:ext cx="6943725" cy="188259"/>
          </a:xfrm>
        </p:spPr>
        <p:txBody>
          <a:bodyPr/>
          <a:lstStyle>
            <a:lvl1pPr marL="0" indent="0" algn="l">
              <a:buNone/>
              <a:defRPr sz="900" b="1"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6" y="3466892"/>
            <a:ext cx="6943725" cy="261726"/>
          </a:xfrm>
        </p:spPr>
        <p:txBody>
          <a:bodyPr/>
          <a:lstStyle>
            <a:lvl1pPr marL="0" indent="0">
              <a:buNone/>
              <a:defRPr sz="15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6" y="3728618"/>
            <a:ext cx="6943725"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218A1F76-B3DF-469B-AA90-AFC944292364}"/>
              </a:ext>
            </a:extLst>
          </p:cNvPr>
          <p:cNvPicPr>
            <a:picLocks noChangeAspect="1"/>
          </p:cNvPicPr>
          <p:nvPr userDrawn="1"/>
        </p:nvPicPr>
        <p:blipFill>
          <a:blip r:embed="rId3"/>
          <a:srcRect/>
          <a:stretch/>
        </p:blipFill>
        <p:spPr>
          <a:xfrm>
            <a:off x="335215" y="4799090"/>
            <a:ext cx="287363" cy="162293"/>
          </a:xfrm>
          <a:prstGeom prst="rect">
            <a:avLst/>
          </a:prstGeom>
        </p:spPr>
      </p:pic>
      <p:sp>
        <p:nvSpPr>
          <p:cNvPr id="16" name="TextBox 3">
            <a:extLst>
              <a:ext uri="{FF2B5EF4-FFF2-40B4-BE49-F238E27FC236}">
                <a16:creationId xmlns:a16="http://schemas.microsoft.com/office/drawing/2014/main" id="{5DAEBA23-9261-43FC-9A6F-9EFDB2D128A2}"/>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92085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F01F54-8D75-415F-AFEE-24905CB246BD}"/>
              </a:ext>
            </a:extLst>
          </p:cNvPr>
          <p:cNvPicPr>
            <a:picLocks noChangeAspect="1"/>
          </p:cNvPicPr>
          <p:nvPr userDrawn="1"/>
        </p:nvPicPr>
        <p:blipFill>
          <a:blip r:embed="rId2"/>
          <a:srcRect t="85" b="85"/>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8"/>
            <a:ext cx="6943725" cy="188259"/>
          </a:xfrm>
        </p:spPr>
        <p:txBody>
          <a:bodyPr/>
          <a:lstStyle>
            <a:lvl1pPr marL="0" indent="0" algn="l">
              <a:buNone/>
              <a:defRPr sz="900" b="1"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6" y="3466893"/>
            <a:ext cx="3309657" cy="261725"/>
          </a:xfrm>
        </p:spPr>
        <p:txBody>
          <a:bodyPr/>
          <a:lstStyle>
            <a:lvl1pPr marL="0" indent="0">
              <a:buNone/>
              <a:defRPr sz="15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6" y="3728618"/>
            <a:ext cx="330965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3682814" y="3466893"/>
            <a:ext cx="3309657" cy="261725"/>
          </a:xfrm>
        </p:spPr>
        <p:txBody>
          <a:bodyPr/>
          <a:lstStyle>
            <a:lvl1pPr marL="0" indent="0">
              <a:buNone/>
              <a:defRPr sz="1500" b="0" cap="none" spc="0" baseline="0"/>
            </a:lvl1pPr>
          </a:lstStyle>
          <a:p>
            <a:pPr lvl="0"/>
            <a:r>
              <a:rPr lang="en-US" dirty="0"/>
              <a:t>Speaker name (and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3682814" y="3728618"/>
            <a:ext cx="330965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7" name="Picture 16">
            <a:extLst>
              <a:ext uri="{FF2B5EF4-FFF2-40B4-BE49-F238E27FC236}">
                <a16:creationId xmlns:a16="http://schemas.microsoft.com/office/drawing/2014/main" id="{0E91EF2C-AFEF-47B4-8C5F-4EF6397FDE08}"/>
              </a:ext>
            </a:extLst>
          </p:cNvPr>
          <p:cNvPicPr>
            <a:picLocks noChangeAspect="1"/>
          </p:cNvPicPr>
          <p:nvPr userDrawn="1"/>
        </p:nvPicPr>
        <p:blipFill>
          <a:blip r:embed="rId3"/>
          <a:srcRect/>
          <a:stretch/>
        </p:blipFill>
        <p:spPr>
          <a:xfrm>
            <a:off x="335215" y="4799090"/>
            <a:ext cx="287363" cy="162293"/>
          </a:xfrm>
          <a:prstGeom prst="rect">
            <a:avLst/>
          </a:prstGeom>
        </p:spPr>
      </p:pic>
      <p:sp>
        <p:nvSpPr>
          <p:cNvPr id="18" name="TextBox 3">
            <a:extLst>
              <a:ext uri="{FF2B5EF4-FFF2-40B4-BE49-F238E27FC236}">
                <a16:creationId xmlns:a16="http://schemas.microsoft.com/office/drawing/2014/main" id="{B3021470-2E41-4E38-8161-90DC1BBC9C51}"/>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7524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C46049D-F0E6-4F5F-B4B7-76721B2DAC14}"/>
              </a:ext>
            </a:extLst>
          </p:cNvPr>
          <p:cNvPicPr>
            <a:picLocks noChangeAspect="1"/>
          </p:cNvPicPr>
          <p:nvPr userDrawn="1"/>
        </p:nvPicPr>
        <p:blipFill>
          <a:blip r:embed="rId2"/>
          <a:srcRect t="85" b="85"/>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8"/>
            <a:ext cx="6943725" cy="188259"/>
          </a:xfrm>
        </p:spPr>
        <p:txBody>
          <a:bodyPr/>
          <a:lstStyle>
            <a:lvl1pPr marL="0" indent="0" algn="l">
              <a:buNone/>
              <a:defRPr sz="900" b="1"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6" y="3466893"/>
            <a:ext cx="2375087" cy="276433"/>
          </a:xfrm>
        </p:spPr>
        <p:txBody>
          <a:bodyPr/>
          <a:lstStyle>
            <a:lvl1pPr marL="0" indent="0">
              <a:buNone/>
              <a:defRPr sz="1500" b="0" cap="none" spc="0" baseline="0"/>
            </a:lvl1pPr>
          </a:lstStyle>
          <a:p>
            <a:pPr lvl="0"/>
            <a:r>
              <a:rPr lang="en-US" dirty="0"/>
              <a:t>Speaker name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6"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2654111" y="3466893"/>
            <a:ext cx="2375087" cy="276433"/>
          </a:xfrm>
        </p:spPr>
        <p:txBody>
          <a:bodyPr/>
          <a:lstStyle>
            <a:lvl1pPr marL="0" indent="0">
              <a:buNone/>
              <a:defRPr sz="1500" b="0" cap="none" spc="0" baseline="0"/>
            </a:lvl1pPr>
          </a:lstStyle>
          <a:p>
            <a:pPr lvl="0"/>
            <a:r>
              <a:rPr lang="en-US" dirty="0"/>
              <a:t>Speaker name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2654111"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6" name="Text Placeholder 8">
            <a:extLst>
              <a:ext uri="{FF2B5EF4-FFF2-40B4-BE49-F238E27FC236}">
                <a16:creationId xmlns:a16="http://schemas.microsoft.com/office/drawing/2014/main" id="{761BB60E-6894-4067-9799-7A3B63842B9D}"/>
              </a:ext>
            </a:extLst>
          </p:cNvPr>
          <p:cNvSpPr>
            <a:spLocks noGrp="1"/>
          </p:cNvSpPr>
          <p:nvPr>
            <p:ph type="body" sz="quarter" idx="15" hasCustomPrompt="1"/>
          </p:nvPr>
        </p:nvSpPr>
        <p:spPr>
          <a:xfrm>
            <a:off x="5101474" y="3466893"/>
            <a:ext cx="2375087" cy="276433"/>
          </a:xfrm>
        </p:spPr>
        <p:txBody>
          <a:bodyPr/>
          <a:lstStyle>
            <a:lvl1pPr marL="0" indent="0">
              <a:buNone/>
              <a:defRPr sz="1500" b="0" cap="none" spc="0" baseline="0"/>
            </a:lvl1pPr>
          </a:lstStyle>
          <a:p>
            <a:pPr lvl="0"/>
            <a:r>
              <a:rPr lang="en-US" dirty="0"/>
              <a:t>Speaker name (pronouns)</a:t>
            </a:r>
          </a:p>
        </p:txBody>
      </p:sp>
      <p:sp>
        <p:nvSpPr>
          <p:cNvPr id="17" name="Text Placeholder 10">
            <a:extLst>
              <a:ext uri="{FF2B5EF4-FFF2-40B4-BE49-F238E27FC236}">
                <a16:creationId xmlns:a16="http://schemas.microsoft.com/office/drawing/2014/main" id="{87AD72BF-6239-4DAB-B0FE-63CCF755B721}"/>
              </a:ext>
            </a:extLst>
          </p:cNvPr>
          <p:cNvSpPr>
            <a:spLocks noGrp="1"/>
          </p:cNvSpPr>
          <p:nvPr>
            <p:ph type="body" sz="quarter" idx="16" hasCustomPrompt="1"/>
          </p:nvPr>
        </p:nvSpPr>
        <p:spPr>
          <a:xfrm>
            <a:off x="5101474"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9" name="Picture 18">
            <a:extLst>
              <a:ext uri="{FF2B5EF4-FFF2-40B4-BE49-F238E27FC236}">
                <a16:creationId xmlns:a16="http://schemas.microsoft.com/office/drawing/2014/main" id="{8FA65153-28C2-4566-A0F0-7286ABBCFA26}"/>
              </a:ext>
            </a:extLst>
          </p:cNvPr>
          <p:cNvPicPr>
            <a:picLocks noChangeAspect="1"/>
          </p:cNvPicPr>
          <p:nvPr userDrawn="1"/>
        </p:nvPicPr>
        <p:blipFill>
          <a:blip r:embed="rId3"/>
          <a:srcRect/>
          <a:stretch/>
        </p:blipFill>
        <p:spPr>
          <a:xfrm>
            <a:off x="335215" y="4799090"/>
            <a:ext cx="287363" cy="162293"/>
          </a:xfrm>
          <a:prstGeom prst="rect">
            <a:avLst/>
          </a:prstGeom>
        </p:spPr>
      </p:pic>
      <p:sp>
        <p:nvSpPr>
          <p:cNvPr id="20" name="TextBox 3">
            <a:extLst>
              <a:ext uri="{FF2B5EF4-FFF2-40B4-BE49-F238E27FC236}">
                <a16:creationId xmlns:a16="http://schemas.microsoft.com/office/drawing/2014/main" id="{8652C18E-11D6-4AA9-BD9A-A03B3D1529CC}"/>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2029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C68EC7-0F72-4D67-92D4-EC4A2103326D}"/>
              </a:ext>
            </a:extLst>
          </p:cNvPr>
          <p:cNvSpPr>
            <a:spLocks noGrp="1"/>
          </p:cNvSpPr>
          <p:nvPr>
            <p:ph type="body" sz="quarter" idx="10" hasCustomPrompt="1"/>
          </p:nvPr>
        </p:nvSpPr>
        <p:spPr>
          <a:xfrm>
            <a:off x="200025" y="1114425"/>
            <a:ext cx="8743950" cy="3571875"/>
          </a:xfrm>
        </p:spPr>
        <p:txBody>
          <a:bodyPr/>
          <a:lstStyle>
            <a:lvl1pPr marL="0" indent="0">
              <a:spcAft>
                <a:spcPts val="2250"/>
              </a:spcAft>
              <a:buNone/>
              <a:defRPr sz="2100"/>
            </a:lvl1pPr>
            <a:lvl2pPr marL="0" indent="0">
              <a:spcAft>
                <a:spcPts val="2250"/>
              </a:spcAft>
              <a:buNone/>
              <a:defRPr sz="2100"/>
            </a:lvl2pPr>
            <a:lvl3pPr marL="0" indent="0">
              <a:spcAft>
                <a:spcPts val="2250"/>
              </a:spcAft>
              <a:buNone/>
              <a:defRPr sz="2100"/>
            </a:lvl3pPr>
            <a:lvl4pPr marL="0" indent="0">
              <a:spcAft>
                <a:spcPts val="2250"/>
              </a:spcAft>
              <a:buNone/>
              <a:defRPr sz="2100"/>
            </a:lvl4pPr>
            <a:lvl5pPr marL="0" indent="0">
              <a:spcAft>
                <a:spcPts val="2250"/>
              </a:spcAft>
              <a:buNone/>
              <a:defRPr sz="21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Agenda layout</a:t>
            </a:r>
          </a:p>
        </p:txBody>
      </p:sp>
      <p:sp>
        <p:nvSpPr>
          <p:cNvPr id="4" name="Rectangle 3">
            <a:extLst>
              <a:ext uri="{FF2B5EF4-FFF2-40B4-BE49-F238E27FC236}">
                <a16:creationId xmlns:a16="http://schemas.microsoft.com/office/drawing/2014/main" id="{250B5CCA-0530-4DDF-BE3B-7BDABD22401A}"/>
              </a:ext>
            </a:extLst>
          </p:cNvPr>
          <p:cNvSpPr/>
          <p:nvPr userDrawn="1"/>
        </p:nvSpPr>
        <p:spPr bwMode="auto">
          <a:xfrm rot="5400000">
            <a:off x="-2507878" y="2507878"/>
            <a:ext cx="5143501" cy="12774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696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BF5469EC-2E51-4667-AF2C-8C8E7C6551F3}"/>
              </a:ext>
            </a:extLst>
          </p:cNvPr>
          <p:cNvSpPr/>
          <p:nvPr userDrawn="1"/>
        </p:nvSpPr>
        <p:spPr bwMode="auto">
          <a:xfrm rot="5400000">
            <a:off x="-2507878" y="2507878"/>
            <a:ext cx="5143501" cy="12774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796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ECB35-0322-4786-879E-C96F9A03A023}"/>
              </a:ext>
            </a:extLst>
          </p:cNvPr>
          <p:cNvPicPr>
            <a:picLocks noChangeAspect="1"/>
          </p:cNvPicPr>
          <p:nvPr userDrawn="1"/>
        </p:nvPicPr>
        <p:blipFill rotWithShape="1">
          <a:blip r:embed="rId2"/>
          <a:srcRect l="18865" r="32957"/>
          <a:stretch/>
        </p:blipFill>
        <p:spPr bwMode="ltGray">
          <a:xfrm flipH="1">
            <a:off x="0" y="1"/>
            <a:ext cx="9144000" cy="5143499"/>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with art layout</a:t>
            </a:r>
          </a:p>
        </p:txBody>
      </p:sp>
      <p:pic>
        <p:nvPicPr>
          <p:cNvPr id="6" name="Picture 5">
            <a:extLst>
              <a:ext uri="{FF2B5EF4-FFF2-40B4-BE49-F238E27FC236}">
                <a16:creationId xmlns:a16="http://schemas.microsoft.com/office/drawing/2014/main" id="{EC49D54C-6BE0-4C2A-A88F-94857D75FC6F}"/>
              </a:ext>
            </a:extLst>
          </p:cNvPr>
          <p:cNvPicPr>
            <a:picLocks noChangeAspect="1"/>
          </p:cNvPicPr>
          <p:nvPr userDrawn="1"/>
        </p:nvPicPr>
        <p:blipFill>
          <a:blip r:embed="rId3"/>
          <a:srcRect/>
          <a:stretch/>
        </p:blipFill>
        <p:spPr>
          <a:xfrm>
            <a:off x="335215" y="4799090"/>
            <a:ext cx="287363" cy="162293"/>
          </a:xfrm>
          <a:prstGeom prst="rect">
            <a:avLst/>
          </a:prstGeom>
        </p:spPr>
      </p:pic>
      <p:sp>
        <p:nvSpPr>
          <p:cNvPr id="7" name="TextBox 3">
            <a:extLst>
              <a:ext uri="{FF2B5EF4-FFF2-40B4-BE49-F238E27FC236}">
                <a16:creationId xmlns:a16="http://schemas.microsoft.com/office/drawing/2014/main" id="{55828B91-E0A7-41B3-A9D2-CC00377688CA}"/>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6143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7EC80D21-6F9D-443D-8D1D-57CBAC59D660}"/>
              </a:ext>
            </a:extLst>
          </p:cNvPr>
          <p:cNvSpPr/>
          <p:nvPr userDrawn="1"/>
        </p:nvSpPr>
        <p:spPr bwMode="auto">
          <a:xfrm rot="5400000">
            <a:off x="-2507878" y="2507878"/>
            <a:ext cx="5143501" cy="12774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1520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64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5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CE531DF-77D3-411D-881D-C008AE204E4D}"/>
              </a:ext>
            </a:extLst>
          </p:cNvPr>
          <p:cNvSpPr/>
          <p:nvPr userDrawn="1"/>
        </p:nvSpPr>
        <p:spPr bwMode="auto">
          <a:xfrm rot="5400000">
            <a:off x="-2507878" y="2507878"/>
            <a:ext cx="5143501" cy="12774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4144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51BC22-DB80-4C4C-AD7B-E6FAFA31A1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4699000" y="1"/>
            <a:ext cx="4445000" cy="5143499"/>
          </a:xfrm>
          <a:prstGeom prst="rect">
            <a:avLst/>
          </a:prstGeom>
        </p:spPr>
      </p:pic>
      <p:sp>
        <p:nvSpPr>
          <p:cNvPr id="3" name="Text Placeholder 3"/>
          <p:cNvSpPr>
            <a:spLocks noGrp="1"/>
          </p:cNvSpPr>
          <p:nvPr>
            <p:ph idx="1" hasCustomPrompt="1"/>
          </p:nvPr>
        </p:nvSpPr>
        <p:spPr>
          <a:xfrm>
            <a:off x="202407" y="1369035"/>
            <a:ext cx="4242594" cy="3317265"/>
          </a:xfrm>
          <a:prstGeom prst="rect">
            <a:avLst/>
          </a:prstGeom>
        </p:spPr>
        <p:txBody>
          <a:bodyPr rtlCol="0"/>
          <a:lstStyle>
            <a:lvl1pPr>
              <a:spcBef>
                <a:spcPts val="0"/>
              </a:spcBef>
              <a:spcAft>
                <a:spcPts val="900"/>
              </a:spcAft>
              <a:defRPr sz="2100" baseline="0">
                <a:solidFill>
                  <a:schemeClr val="tx1"/>
                </a:solidFill>
              </a:defRPr>
            </a:lvl1pPr>
            <a:lvl2pPr>
              <a:spcBef>
                <a:spcPts val="0"/>
              </a:spcBef>
              <a:spcAft>
                <a:spcPts val="900"/>
              </a:spcAft>
              <a:defRPr sz="1800">
                <a:solidFill>
                  <a:schemeClr val="tx1"/>
                </a:solidFill>
              </a:defRPr>
            </a:lvl2pPr>
            <a:lvl3pPr>
              <a:spcBef>
                <a:spcPts val="0"/>
              </a:spcBef>
              <a:spcAft>
                <a:spcPts val="900"/>
              </a:spcAft>
              <a:defRPr sz="1500">
                <a:solidFill>
                  <a:schemeClr val="tx1"/>
                </a:solidFill>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85751"/>
            <a:ext cx="4242594" cy="82867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and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4699000" y="0"/>
            <a:ext cx="4445000" cy="5143500"/>
          </a:xfrm>
          <a:solidFill>
            <a:schemeClr val="bg1">
              <a:alpha val="16000"/>
            </a:schemeClr>
          </a:solidFill>
        </p:spPr>
        <p:txBody>
          <a:bodyPr anchor="ctr">
            <a:noAutofit/>
          </a:bodyPr>
          <a:lstStyle>
            <a:lvl1pPr marL="0" indent="0" algn="ctr">
              <a:buNone/>
              <a:defRPr/>
            </a:lvl1pPr>
          </a:lstStyle>
          <a:p>
            <a:r>
              <a:rPr lang="en-AU" dirty="0"/>
              <a:t>Click to insert image</a:t>
            </a:r>
          </a:p>
        </p:txBody>
      </p:sp>
      <p:sp>
        <p:nvSpPr>
          <p:cNvPr id="12" name="TextBox 3">
            <a:extLst>
              <a:ext uri="{FF2B5EF4-FFF2-40B4-BE49-F238E27FC236}">
                <a16:creationId xmlns:a16="http://schemas.microsoft.com/office/drawing/2014/main" id="{0B42F77B-EEC4-7A4C-BA40-39F02AE5F3E0}"/>
              </a:ext>
            </a:extLst>
          </p:cNvPr>
          <p:cNvSpPr txBox="1">
            <a:spLocks noChangeArrowheads="1"/>
          </p:cNvSpPr>
          <p:nvPr userDrawn="1"/>
        </p:nvSpPr>
        <p:spPr bwMode="white">
          <a:xfrm>
            <a:off x="1968501" y="4888555"/>
            <a:ext cx="2476500" cy="86627"/>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685730" eaLnBrk="1" fontAlgn="auto" hangingPunct="1">
              <a:spcBef>
                <a:spcPts val="0"/>
              </a:spcBef>
              <a:spcAft>
                <a:spcPts val="0"/>
              </a:spcAft>
              <a:defRPr/>
            </a:pPr>
            <a:r>
              <a:rPr lang="en-US" altLang="x-none" sz="563" dirty="0">
                <a:solidFill>
                  <a:schemeClr val="bg1"/>
                </a:solidFill>
                <a:latin typeface="Amazon Ember" charset="0"/>
                <a:ea typeface="Amazon Ember" charset="0"/>
                <a:cs typeface="Amazon Ember" charset="0"/>
              </a:rPr>
              <a:t>© 2021, Amazon Web Services, Inc. or its affiliates. All rights reserved.</a:t>
            </a:r>
          </a:p>
        </p:txBody>
      </p:sp>
      <p:sp>
        <p:nvSpPr>
          <p:cNvPr id="8" name="Rectangle 7">
            <a:extLst>
              <a:ext uri="{FF2B5EF4-FFF2-40B4-BE49-F238E27FC236}">
                <a16:creationId xmlns:a16="http://schemas.microsoft.com/office/drawing/2014/main" id="{29170157-910A-7D4F-A241-91EABBDF746B}"/>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
        <p:nvSpPr>
          <p:cNvPr id="10" name="TextBox 3">
            <a:extLst>
              <a:ext uri="{FF2B5EF4-FFF2-40B4-BE49-F238E27FC236}">
                <a16:creationId xmlns:a16="http://schemas.microsoft.com/office/drawing/2014/main" id="{67340DA4-A1D4-44D6-B75E-2A2C4EDDE2A8}"/>
              </a:ext>
            </a:extLst>
          </p:cNvPr>
          <p:cNvSpPr txBox="1">
            <a:spLocks noChangeArrowheads="1"/>
          </p:cNvSpPr>
          <p:nvPr userDrawn="1"/>
        </p:nvSpPr>
        <p:spPr bwMode="white">
          <a:xfrm>
            <a:off x="1500188"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19328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E87DB3-EB71-D34F-A07A-5B87E7FE931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7" name="Title 1">
            <a:extLst>
              <a:ext uri="{FF2B5EF4-FFF2-40B4-BE49-F238E27FC236}">
                <a16:creationId xmlns:a16="http://schemas.microsoft.com/office/drawing/2014/main" id="{7BE1843C-8465-7045-BEAD-6DC22B074E13}"/>
              </a:ext>
            </a:extLst>
          </p:cNvPr>
          <p:cNvSpPr>
            <a:spLocks noGrp="1"/>
          </p:cNvSpPr>
          <p:nvPr>
            <p:ph type="title"/>
          </p:nvPr>
        </p:nvSpPr>
        <p:spPr>
          <a:xfrm>
            <a:off x="457200" y="184330"/>
            <a:ext cx="8252617"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0F5BB26-E91C-6044-B4C5-A96CC774C36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65BF8043-ACF1-244C-9A67-A95591DF8546}"/>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able Placeholder 4">
            <a:extLst>
              <a:ext uri="{FF2B5EF4-FFF2-40B4-BE49-F238E27FC236}">
                <a16:creationId xmlns:a16="http://schemas.microsoft.com/office/drawing/2014/main" id="{10218A97-AD38-0846-BCED-26DFFFA24B5A}"/>
              </a:ext>
            </a:extLst>
          </p:cNvPr>
          <p:cNvSpPr>
            <a:spLocks noGrp="1"/>
          </p:cNvSpPr>
          <p:nvPr>
            <p:ph type="tbl" sz="quarter" idx="11"/>
          </p:nvPr>
        </p:nvSpPr>
        <p:spPr>
          <a:xfrm>
            <a:off x="457200" y="1449658"/>
            <a:ext cx="8251825" cy="2958829"/>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table</a:t>
            </a:r>
            <a:endParaRPr lang="en-US" dirty="0"/>
          </a:p>
        </p:txBody>
      </p:sp>
      <p:sp>
        <p:nvSpPr>
          <p:cNvPr id="3" name="Text Placeholder 2">
            <a:extLst>
              <a:ext uri="{FF2B5EF4-FFF2-40B4-BE49-F238E27FC236}">
                <a16:creationId xmlns:a16="http://schemas.microsoft.com/office/drawing/2014/main" id="{EC9E4259-8D22-DC47-B2A9-4C76E94EEC63}"/>
              </a:ext>
            </a:extLst>
          </p:cNvPr>
          <p:cNvSpPr>
            <a:spLocks noGrp="1"/>
          </p:cNvSpPr>
          <p:nvPr>
            <p:ph type="body" sz="quarter" idx="12" hasCustomPrompt="1"/>
          </p:nvPr>
        </p:nvSpPr>
        <p:spPr>
          <a:xfrm>
            <a:off x="457200" y="848564"/>
            <a:ext cx="8251825" cy="496888"/>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subtitle</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695019944"/>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guide id="3" pos="540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EAFC448-266B-444D-93B6-9E4322C451CC}"/>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5023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00025" y="1114426"/>
            <a:ext cx="8743950" cy="3551915"/>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EC23A44-ADDE-4F1D-A177-748BFC6D2350}"/>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48087A0D-F943-449D-8AB1-ED5F9006853F}"/>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6424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p15:clr>
            <a:srgbClr val="FBAE40"/>
          </p15:clr>
        </p15:guide>
        <p15:guide id="2" orient="horz" pos="840">
          <p15:clr>
            <a:srgbClr val="9FCC3B"/>
          </p15:clr>
        </p15:guide>
        <p15:guide id="3" orient="horz" pos="1128">
          <p15:clr>
            <a:srgbClr val="9FCC3B"/>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and 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72B94DF-43D0-4F2E-B2F3-6E9D39C01841}"/>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EE280F70-0F02-45DA-A5CE-D743BDDBADE0}"/>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9467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p15:clr>
            <a:srgbClr val="FBAE40"/>
          </p15:clr>
        </p15:guide>
        <p15:guide id="2" orient="horz" pos="840">
          <p15:clr>
            <a:srgbClr val="9FCC3B"/>
          </p15:clr>
        </p15:guide>
        <p15:guide id="3" orient="horz" pos="1128">
          <p15:clr>
            <a:srgbClr val="9FCC3B"/>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4" y="1114426"/>
            <a:ext cx="4271123" cy="3571875"/>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5" y="1114425"/>
            <a:ext cx="4266079" cy="3571875"/>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C6D65ED-7524-4C36-B4D8-6A1D0A3E2984}"/>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1612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4" y="1114426"/>
            <a:ext cx="4271123" cy="3571875"/>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5" y="1114426"/>
            <a:ext cx="4266079" cy="3571874"/>
          </a:xfrm>
        </p:spPr>
        <p:txBody>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8CF33A67-0770-43E9-89C6-297F4ED4DCB5}"/>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AABC6951-3130-4635-8F71-0EC6FA0E45E2}"/>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6435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p15:clr>
            <a:srgbClr val="FBAE40"/>
          </p15:clr>
        </p15:guide>
        <p15:guide id="3" orient="horz" pos="840">
          <p15:clr>
            <a:srgbClr val="9FCC3B"/>
          </p15:clr>
        </p15:guide>
        <p15:guide id="4" orient="horz" pos="1128">
          <p15:clr>
            <a:srgbClr val="9FCC3B"/>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4" y="1114426"/>
            <a:ext cx="4271123" cy="3571875"/>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5" y="1114426"/>
            <a:ext cx="4266079" cy="3571874"/>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A9846CC8-5274-49C0-A75A-15EB9CC58123}"/>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3611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4" y="1114426"/>
            <a:ext cx="4271123" cy="3571875"/>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5" y="1114426"/>
            <a:ext cx="4266079" cy="3571874"/>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210810D-9DE1-4639-AF56-0B5089134771}"/>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4BF97468-055A-4F99-83FB-01CA315E3BCD}"/>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670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p15:clr>
            <a:srgbClr val="FBAE40"/>
          </p15:clr>
        </p15:guide>
        <p15:guide id="3" orient="horz" pos="840">
          <p15:clr>
            <a:srgbClr val="9FCC3B"/>
          </p15:clr>
        </p15:guide>
        <p15:guide id="4" orient="horz" pos="1128">
          <p15:clr>
            <a:srgbClr val="9FCC3B"/>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6ED97B-F696-4A1C-9EED-AC200B9FA071}"/>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696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4" y="1114426"/>
            <a:ext cx="4271123" cy="357187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5" y="1114426"/>
            <a:ext cx="4266079" cy="3571874"/>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63597C8-6089-457A-AA32-944087663514}"/>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705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485775" y="1495425"/>
            <a:ext cx="6522244" cy="1457325"/>
          </a:xfrm>
        </p:spPr>
        <p:txBody>
          <a:bodyPr anchor="b"/>
          <a:lstStyle>
            <a:lvl1pPr>
              <a:defRPr sz="3600"/>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485775" y="3552826"/>
            <a:ext cx="6522244" cy="307181"/>
          </a:xfrm>
        </p:spPr>
        <p:txBody>
          <a:bodyPr/>
          <a:lstStyle>
            <a:lvl1pPr marL="0" indent="0" algn="l">
              <a:buNone/>
              <a:defRPr sz="1800" b="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485775" y="3860007"/>
            <a:ext cx="6522244" cy="307181"/>
          </a:xfrm>
        </p:spPr>
        <p:txBody>
          <a:bodyPr/>
          <a:lstStyle>
            <a:lvl1pPr marL="0" indent="0" algn="l">
              <a:buNone/>
              <a:defRPr sz="15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253603" y="1489472"/>
            <a:ext cx="232172" cy="232172"/>
          </a:xfrm>
          <a:blipFill>
            <a:blip r:embed="rId2"/>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4263078" y="2572839"/>
            <a:ext cx="232172" cy="232172"/>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2" name="Rectangle 11">
            <a:extLst>
              <a:ext uri="{FF2B5EF4-FFF2-40B4-BE49-F238E27FC236}">
                <a16:creationId xmlns:a16="http://schemas.microsoft.com/office/drawing/2014/main" id="{4AE550BD-CB6D-4372-A359-F4068DCA1FCC}"/>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29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976">
          <p15:clr>
            <a:srgbClr val="FBAE40"/>
          </p15:clr>
        </p15:guide>
        <p15:guide id="2" pos="408">
          <p15:clr>
            <a:srgbClr val="FBAE40"/>
          </p15:clr>
        </p15:guide>
        <p15:guide id="3" pos="5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C8BC53-BD35-794B-8DD9-08125A80B0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4" name="Chart Placeholder 3"/>
          <p:cNvSpPr>
            <a:spLocks noGrp="1"/>
          </p:cNvSpPr>
          <p:nvPr>
            <p:ph type="chart" sz="quarter" idx="12" hasCustomPrompt="1"/>
          </p:nvPr>
        </p:nvSpPr>
        <p:spPr>
          <a:xfrm>
            <a:off x="457199" y="847899"/>
            <a:ext cx="8233039" cy="3552222"/>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Chart</a:t>
            </a:r>
          </a:p>
        </p:txBody>
      </p:sp>
      <p:sp>
        <p:nvSpPr>
          <p:cNvPr id="15" name="Title 1">
            <a:extLst>
              <a:ext uri="{FF2B5EF4-FFF2-40B4-BE49-F238E27FC236}">
                <a16:creationId xmlns:a16="http://schemas.microsoft.com/office/drawing/2014/main" id="{17FF00BB-053B-DD47-83C6-8A0838EFFA56}"/>
              </a:ext>
            </a:extLst>
          </p:cNvPr>
          <p:cNvSpPr>
            <a:spLocks noGrp="1"/>
          </p:cNvSpPr>
          <p:nvPr>
            <p:ph type="title"/>
          </p:nvPr>
        </p:nvSpPr>
        <p:spPr>
          <a:xfrm>
            <a:off x="457371" y="184330"/>
            <a:ext cx="822177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909AC713-2B6E-6A4F-9E78-642CF8C6042B}"/>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5000CCFF-6657-3F43-BC0D-D0962E54712E}"/>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543512695"/>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guide id="3" pos="5400"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DF8A73-B46A-4AD6-884C-7D7848B694C8}"/>
              </a:ext>
            </a:extLst>
          </p:cNvPr>
          <p:cNvPicPr>
            <a:picLocks noChangeAspect="1"/>
          </p:cNvPicPr>
          <p:nvPr userDrawn="1"/>
        </p:nvPicPr>
        <p:blipFill rotWithShape="1">
          <a:blip r:embed="rId2"/>
          <a:srcRect l="25661" t="28176" b="14067"/>
          <a:stretch/>
        </p:blipFill>
        <p:spPr bwMode="ltGray">
          <a:xfrm flipH="1">
            <a:off x="0" y="0"/>
            <a:ext cx="9144000" cy="5143501"/>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85750" y="1793082"/>
            <a:ext cx="5753100" cy="1226344"/>
          </a:xfrm>
        </p:spPr>
        <p:txBody>
          <a:bodyPr anchor="ctr"/>
          <a:lstStyle>
            <a:lvl1pPr>
              <a:defRPr sz="4050"/>
            </a:lvl1pPr>
          </a:lstStyle>
          <a:p>
            <a:r>
              <a:rPr lang="en-US" dirty="0"/>
              <a:t>Section layout – Enter section name here</a:t>
            </a:r>
          </a:p>
        </p:txBody>
      </p:sp>
      <p:pic>
        <p:nvPicPr>
          <p:cNvPr id="9" name="Picture 8">
            <a:extLst>
              <a:ext uri="{FF2B5EF4-FFF2-40B4-BE49-F238E27FC236}">
                <a16:creationId xmlns:a16="http://schemas.microsoft.com/office/drawing/2014/main" id="{B34B06AC-799E-4DC1-8147-C19749D2936F}"/>
              </a:ext>
            </a:extLst>
          </p:cNvPr>
          <p:cNvPicPr>
            <a:picLocks noChangeAspect="1"/>
          </p:cNvPicPr>
          <p:nvPr userDrawn="1"/>
        </p:nvPicPr>
        <p:blipFill>
          <a:blip r:embed="rId3"/>
          <a:srcRect/>
          <a:stretch/>
        </p:blipFill>
        <p:spPr>
          <a:xfrm>
            <a:off x="335215" y="4799090"/>
            <a:ext cx="287363" cy="162293"/>
          </a:xfrm>
          <a:prstGeom prst="rect">
            <a:avLst/>
          </a:prstGeom>
        </p:spPr>
      </p:pic>
      <p:sp>
        <p:nvSpPr>
          <p:cNvPr id="10" name="TextBox 3">
            <a:extLst>
              <a:ext uri="{FF2B5EF4-FFF2-40B4-BE49-F238E27FC236}">
                <a16:creationId xmlns:a16="http://schemas.microsoft.com/office/drawing/2014/main" id="{2A1AC8FD-9DF0-4050-BE0F-2BD57C02C333}"/>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1191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AD7A9-0C1B-4637-AB69-410627BBCD3F}"/>
              </a:ext>
            </a:extLst>
          </p:cNvPr>
          <p:cNvPicPr>
            <a:picLocks noChangeAspect="1"/>
          </p:cNvPicPr>
          <p:nvPr userDrawn="1"/>
        </p:nvPicPr>
        <p:blipFill rotWithShape="1">
          <a:blip r:embed="rId2"/>
          <a:srcRect l="27684" t="812" r="27684"/>
          <a:stretch/>
        </p:blipFill>
        <p:spPr bwMode="ltGray">
          <a:xfrm>
            <a:off x="-1" y="0"/>
            <a:ext cx="9144001" cy="51435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285750" y="1516856"/>
            <a:ext cx="5915025" cy="1778795"/>
          </a:xfrm>
        </p:spPr>
        <p:txBody>
          <a:bodyPr anchor="ctr"/>
          <a:lstStyle>
            <a:lvl1pPr>
              <a:defRPr sz="4050"/>
            </a:lvl1pPr>
          </a:lstStyle>
          <a:p>
            <a:r>
              <a:rPr lang="en-US" dirty="0"/>
              <a:t>Video or demo divider – Type “Video” or “Demo” here</a:t>
            </a:r>
          </a:p>
        </p:txBody>
      </p:sp>
      <p:pic>
        <p:nvPicPr>
          <p:cNvPr id="9" name="Picture 8">
            <a:extLst>
              <a:ext uri="{FF2B5EF4-FFF2-40B4-BE49-F238E27FC236}">
                <a16:creationId xmlns:a16="http://schemas.microsoft.com/office/drawing/2014/main" id="{947F0697-4559-494D-8A42-8EE6C1D4FF04}"/>
              </a:ext>
            </a:extLst>
          </p:cNvPr>
          <p:cNvPicPr>
            <a:picLocks noChangeAspect="1"/>
          </p:cNvPicPr>
          <p:nvPr userDrawn="1"/>
        </p:nvPicPr>
        <p:blipFill>
          <a:blip r:embed="rId3"/>
          <a:srcRect/>
          <a:stretch/>
        </p:blipFill>
        <p:spPr>
          <a:xfrm>
            <a:off x="335215" y="4799090"/>
            <a:ext cx="287363" cy="162293"/>
          </a:xfrm>
          <a:prstGeom prst="rect">
            <a:avLst/>
          </a:prstGeom>
        </p:spPr>
      </p:pic>
      <p:sp>
        <p:nvSpPr>
          <p:cNvPr id="10" name="TextBox 3">
            <a:extLst>
              <a:ext uri="{FF2B5EF4-FFF2-40B4-BE49-F238E27FC236}">
                <a16:creationId xmlns:a16="http://schemas.microsoft.com/office/drawing/2014/main" id="{B1AEFCE1-8A6F-4AFE-97F2-D08611D834D8}"/>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81344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0F4C3-7D4A-46DA-850C-80F33645D463}"/>
              </a:ext>
            </a:extLst>
          </p:cNvPr>
          <p:cNvPicPr>
            <a:picLocks noChangeAspect="1"/>
          </p:cNvPicPr>
          <p:nvPr userDrawn="1"/>
        </p:nvPicPr>
        <p:blipFill rotWithShape="1">
          <a:blip r:embed="rId2"/>
          <a:srcRect l="24183" t="24183"/>
          <a:stretch/>
        </p:blipFill>
        <p:spPr>
          <a:xfrm>
            <a:off x="0" y="0"/>
            <a:ext cx="9144000" cy="5143500"/>
          </a:xfrm>
          <a:prstGeom prst="rect">
            <a:avLst/>
          </a:prstGeom>
        </p:spPr>
      </p:pic>
      <p:pic>
        <p:nvPicPr>
          <p:cNvPr id="2" name="Picture 1">
            <a:extLst>
              <a:ext uri="{FF2B5EF4-FFF2-40B4-BE49-F238E27FC236}">
                <a16:creationId xmlns:a16="http://schemas.microsoft.com/office/drawing/2014/main" id="{ACBA19DF-C258-4E93-9303-020C761A2590}"/>
              </a:ext>
            </a:extLst>
          </p:cNvPr>
          <p:cNvPicPr>
            <a:picLocks noChangeAspect="1"/>
          </p:cNvPicPr>
          <p:nvPr userDrawn="1"/>
        </p:nvPicPr>
        <p:blipFill>
          <a:blip r:embed="rId3"/>
          <a:stretch>
            <a:fillRect/>
          </a:stretch>
        </p:blipFill>
        <p:spPr>
          <a:xfrm>
            <a:off x="3746004" y="1745754"/>
            <a:ext cx="1651992" cy="1651992"/>
          </a:xfrm>
          <a:prstGeom prst="rect">
            <a:avLst/>
          </a:prstGeom>
        </p:spPr>
      </p:pic>
      <p:sp>
        <p:nvSpPr>
          <p:cNvPr id="4" name="Media Placeholder 3">
            <a:extLst>
              <a:ext uri="{FF2B5EF4-FFF2-40B4-BE49-F238E27FC236}">
                <a16:creationId xmlns:a16="http://schemas.microsoft.com/office/drawing/2014/main" id="{BC284357-59EC-4742-99A5-CC1D7F057724}"/>
              </a:ext>
            </a:extLst>
          </p:cNvPr>
          <p:cNvSpPr>
            <a:spLocks noGrp="1"/>
          </p:cNvSpPr>
          <p:nvPr>
            <p:ph type="media" sz="quarter" idx="10" hasCustomPrompt="1"/>
          </p:nvPr>
        </p:nvSpPr>
        <p:spPr bwMode="ltGray">
          <a:xfrm>
            <a:off x="0" y="0"/>
            <a:ext cx="9144000" cy="5143500"/>
          </a:xfrm>
          <a:solidFill>
            <a:srgbClr val="000000">
              <a:alpha val="34118"/>
            </a:srgbClr>
          </a:solidFill>
        </p:spPr>
        <p:txBody>
          <a:bodyPr lIns="731520" anchor="ctr"/>
          <a:lstStyle>
            <a:lvl1pPr marL="0" indent="0">
              <a:buNone/>
              <a:defRPr/>
            </a:lvl1pPr>
          </a:lstStyle>
          <a:p>
            <a:r>
              <a:rPr lang="en-US" dirty="0"/>
              <a:t>Click icon to add video</a:t>
            </a:r>
          </a:p>
        </p:txBody>
      </p:sp>
      <p:pic>
        <p:nvPicPr>
          <p:cNvPr id="6" name="Picture 5">
            <a:extLst>
              <a:ext uri="{FF2B5EF4-FFF2-40B4-BE49-F238E27FC236}">
                <a16:creationId xmlns:a16="http://schemas.microsoft.com/office/drawing/2014/main" id="{5C8DCEFA-79CD-4D8F-B0A6-25430E827697}"/>
              </a:ext>
            </a:extLst>
          </p:cNvPr>
          <p:cNvPicPr>
            <a:picLocks noChangeAspect="1"/>
          </p:cNvPicPr>
          <p:nvPr userDrawn="1"/>
        </p:nvPicPr>
        <p:blipFill>
          <a:blip r:embed="rId4"/>
          <a:srcRect/>
          <a:stretch/>
        </p:blipFill>
        <p:spPr>
          <a:xfrm>
            <a:off x="335215" y="4799090"/>
            <a:ext cx="287363" cy="162293"/>
          </a:xfrm>
          <a:prstGeom prst="rect">
            <a:avLst/>
          </a:prstGeom>
        </p:spPr>
      </p:pic>
      <p:sp>
        <p:nvSpPr>
          <p:cNvPr id="7" name="TextBox 3">
            <a:extLst>
              <a:ext uri="{FF2B5EF4-FFF2-40B4-BE49-F238E27FC236}">
                <a16:creationId xmlns:a16="http://schemas.microsoft.com/office/drawing/2014/main" id="{01F601EE-A12D-4843-980B-53E74876B5A8}"/>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83588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A2-CA8E-4726-A512-195A657474D7}"/>
              </a:ext>
            </a:extLst>
          </p:cNvPr>
          <p:cNvSpPr>
            <a:spLocks noGrp="1"/>
          </p:cNvSpPr>
          <p:nvPr>
            <p:ph type="title" hasCustomPrompt="1"/>
          </p:nvPr>
        </p:nvSpPr>
        <p:spPr>
          <a:xfrm>
            <a:off x="200025" y="171451"/>
            <a:ext cx="8743950" cy="4807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E9338ED-F59F-4D08-ADDD-87BA8BA27F0F}"/>
              </a:ext>
            </a:extLst>
          </p:cNvPr>
          <p:cNvSpPr>
            <a:spLocks noGrp="1"/>
          </p:cNvSpPr>
          <p:nvPr>
            <p:ph type="body" idx="1" hasCustomPrompt="1"/>
          </p:nvPr>
        </p:nvSpPr>
        <p:spPr>
          <a:xfrm>
            <a:off x="200024" y="1114425"/>
            <a:ext cx="4272534" cy="3893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4" name="Content Placeholder 3">
            <a:extLst>
              <a:ext uri="{FF2B5EF4-FFF2-40B4-BE49-F238E27FC236}">
                <a16:creationId xmlns:a16="http://schemas.microsoft.com/office/drawing/2014/main" id="{F7C4376D-4122-4312-82F4-61348603A132}"/>
              </a:ext>
            </a:extLst>
          </p:cNvPr>
          <p:cNvSpPr>
            <a:spLocks noGrp="1"/>
          </p:cNvSpPr>
          <p:nvPr>
            <p:ph sz="half" idx="2" hasCustomPrompt="1"/>
          </p:nvPr>
        </p:nvSpPr>
        <p:spPr>
          <a:xfrm>
            <a:off x="200024" y="1616588"/>
            <a:ext cx="4272534" cy="3069713"/>
          </a:xfrm>
        </p:spPr>
        <p:txBody>
          <a:bodyPr/>
          <a:lstStyle>
            <a:lvl1pPr>
              <a:defRPr sz="1800"/>
            </a:lvl1pPr>
            <a:lvl2pPr>
              <a:defRPr sz="1500"/>
            </a:lvl2pPr>
            <a:lvl3pPr>
              <a:defRPr sz="1350"/>
            </a:lvl3pPr>
            <a:lvl4pPr>
              <a:defRPr sz="1200"/>
            </a:lvl4pPr>
            <a:lvl5pPr>
              <a:defRPr sz="12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5FE328-1410-4101-9F4D-7E9262CB7EFC}"/>
              </a:ext>
            </a:extLst>
          </p:cNvPr>
          <p:cNvSpPr>
            <a:spLocks noGrp="1"/>
          </p:cNvSpPr>
          <p:nvPr>
            <p:ph type="body" sz="quarter" idx="3" hasCustomPrompt="1"/>
          </p:nvPr>
        </p:nvSpPr>
        <p:spPr>
          <a:xfrm>
            <a:off x="4671443" y="1114425"/>
            <a:ext cx="4272534" cy="389334"/>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6" name="Content Placeholder 5">
            <a:extLst>
              <a:ext uri="{FF2B5EF4-FFF2-40B4-BE49-F238E27FC236}">
                <a16:creationId xmlns:a16="http://schemas.microsoft.com/office/drawing/2014/main" id="{0246FF0C-8B81-44F5-A3A1-4CB98AA5C1F1}"/>
              </a:ext>
            </a:extLst>
          </p:cNvPr>
          <p:cNvSpPr>
            <a:spLocks noGrp="1"/>
          </p:cNvSpPr>
          <p:nvPr>
            <p:ph sz="quarter" idx="4" hasCustomPrompt="1"/>
          </p:nvPr>
        </p:nvSpPr>
        <p:spPr>
          <a:xfrm>
            <a:off x="4671443" y="1616587"/>
            <a:ext cx="4272534" cy="3069713"/>
          </a:xfrm>
        </p:spPr>
        <p:txBody>
          <a:bodyPr/>
          <a:lstStyle>
            <a:lvl1pPr>
              <a:defRPr sz="1800"/>
            </a:lvl1pPr>
            <a:lvl2pPr>
              <a:defRPr sz="1500"/>
            </a:lvl2pPr>
            <a:lvl3pPr>
              <a:defRPr sz="1350"/>
            </a:lvl3pPr>
            <a:lvl4pPr>
              <a:defRPr sz="1200"/>
            </a:lvl4pPr>
            <a:lvl5pPr>
              <a:defRPr sz="12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6926F65C-26AE-42D4-AD42-9E8321FC807F}"/>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2286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DE73-7EBE-45CD-B4BC-AC1B30124CEB}"/>
              </a:ext>
            </a:extLst>
          </p:cNvPr>
          <p:cNvSpPr>
            <a:spLocks noGrp="1"/>
          </p:cNvSpPr>
          <p:nvPr>
            <p:ph type="title" hasCustomPrompt="1"/>
          </p:nvPr>
        </p:nvSpPr>
        <p:spPr>
          <a:xfrm>
            <a:off x="200025" y="285750"/>
            <a:ext cx="4272533" cy="778669"/>
          </a:xfrm>
        </p:spPr>
        <p:txBody>
          <a:bodyPr anchor="t"/>
          <a:lstStyle>
            <a:lvl1pPr>
              <a:defRPr sz="3000"/>
            </a:lvl1pPr>
          </a:lstStyle>
          <a:p>
            <a:r>
              <a:rPr lang="en-US" dirty="0"/>
              <a:t>Content with caption layout</a:t>
            </a:r>
          </a:p>
        </p:txBody>
      </p:sp>
      <p:sp>
        <p:nvSpPr>
          <p:cNvPr id="3" name="Content Placeholder 2">
            <a:extLst>
              <a:ext uri="{FF2B5EF4-FFF2-40B4-BE49-F238E27FC236}">
                <a16:creationId xmlns:a16="http://schemas.microsoft.com/office/drawing/2014/main" id="{A4F2DC2D-1664-4D0D-A224-7968E1C41DA7}"/>
              </a:ext>
            </a:extLst>
          </p:cNvPr>
          <p:cNvSpPr>
            <a:spLocks noGrp="1"/>
          </p:cNvSpPr>
          <p:nvPr>
            <p:ph idx="1" hasCustomPrompt="1"/>
          </p:nvPr>
        </p:nvSpPr>
        <p:spPr>
          <a:xfrm>
            <a:off x="4671443" y="285750"/>
            <a:ext cx="4272534" cy="440055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92EF63E-8469-4ADA-B59C-18948F036E90}"/>
              </a:ext>
            </a:extLst>
          </p:cNvPr>
          <p:cNvSpPr>
            <a:spLocks noGrp="1"/>
          </p:cNvSpPr>
          <p:nvPr>
            <p:ph type="body" sz="half" idx="2" hasCustomPrompt="1"/>
          </p:nvPr>
        </p:nvSpPr>
        <p:spPr>
          <a:xfrm>
            <a:off x="200026" y="1114425"/>
            <a:ext cx="4272533" cy="357187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0191C451-3779-4BF8-A782-DAFC194DE894}"/>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755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932D-314A-43EC-A0A0-0CAEF1A49761}"/>
              </a:ext>
            </a:extLst>
          </p:cNvPr>
          <p:cNvSpPr>
            <a:spLocks noGrp="1"/>
          </p:cNvSpPr>
          <p:nvPr>
            <p:ph type="title" hasCustomPrompt="1"/>
          </p:nvPr>
        </p:nvSpPr>
        <p:spPr>
          <a:xfrm>
            <a:off x="200025" y="285750"/>
            <a:ext cx="4272533" cy="778669"/>
          </a:xfrm>
        </p:spPr>
        <p:txBody>
          <a:bodyPr anchor="t"/>
          <a:lstStyle>
            <a:lvl1pPr>
              <a:defRPr sz="3000"/>
            </a:lvl1pPr>
          </a:lstStyle>
          <a:p>
            <a:r>
              <a:rPr lang="en-US" dirty="0"/>
              <a:t>Image with caption layout</a:t>
            </a:r>
          </a:p>
        </p:txBody>
      </p:sp>
      <p:sp>
        <p:nvSpPr>
          <p:cNvPr id="3" name="Picture Placeholder 2">
            <a:extLst>
              <a:ext uri="{FF2B5EF4-FFF2-40B4-BE49-F238E27FC236}">
                <a16:creationId xmlns:a16="http://schemas.microsoft.com/office/drawing/2014/main" id="{E2ED2352-23C4-43F2-BD02-FC5DA4CE203C}"/>
              </a:ext>
            </a:extLst>
          </p:cNvPr>
          <p:cNvSpPr>
            <a:spLocks noGrp="1"/>
          </p:cNvSpPr>
          <p:nvPr>
            <p:ph type="pic" idx="1" hasCustomPrompt="1"/>
          </p:nvPr>
        </p:nvSpPr>
        <p:spPr>
          <a:xfrm>
            <a:off x="4671443" y="285750"/>
            <a:ext cx="4272534" cy="440055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enter image</a:t>
            </a:r>
          </a:p>
        </p:txBody>
      </p:sp>
      <p:sp>
        <p:nvSpPr>
          <p:cNvPr id="4" name="Text Placeholder 3">
            <a:extLst>
              <a:ext uri="{FF2B5EF4-FFF2-40B4-BE49-F238E27FC236}">
                <a16:creationId xmlns:a16="http://schemas.microsoft.com/office/drawing/2014/main" id="{109BFC8B-22A6-43F5-BDCB-14CAED149CE5}"/>
              </a:ext>
            </a:extLst>
          </p:cNvPr>
          <p:cNvSpPr>
            <a:spLocks noGrp="1"/>
          </p:cNvSpPr>
          <p:nvPr>
            <p:ph type="body" sz="half" idx="2" hasCustomPrompt="1"/>
          </p:nvPr>
        </p:nvSpPr>
        <p:spPr>
          <a:xfrm>
            <a:off x="200026" y="1114425"/>
            <a:ext cx="4272533" cy="357187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E5DB928B-BBB3-4808-9EDE-BD8115B2BFB3}"/>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8354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CA8-40A8-4B1C-A4CF-C72646ED3909}"/>
              </a:ext>
            </a:extLst>
          </p:cNvPr>
          <p:cNvSpPr>
            <a:spLocks noGrp="1"/>
          </p:cNvSpPr>
          <p:nvPr>
            <p:ph type="title" hasCustomPrompt="1"/>
          </p:nvPr>
        </p:nvSpPr>
        <p:spPr/>
        <p:txBody>
          <a:bodyPr/>
          <a:lstStyle>
            <a:lvl1pPr>
              <a:defRPr/>
            </a:lvl1pPr>
          </a:lstStyle>
          <a:p>
            <a:r>
              <a:rPr lang="en-US" dirty="0"/>
              <a:t>Title and vertical text layout (for global)</a:t>
            </a:r>
          </a:p>
        </p:txBody>
      </p:sp>
      <p:sp>
        <p:nvSpPr>
          <p:cNvPr id="3" name="Vertical Text Placeholder 2">
            <a:extLst>
              <a:ext uri="{FF2B5EF4-FFF2-40B4-BE49-F238E27FC236}">
                <a16:creationId xmlns:a16="http://schemas.microsoft.com/office/drawing/2014/main" id="{EC714833-38ED-489D-8CAC-A742733025DD}"/>
              </a:ext>
            </a:extLst>
          </p:cNvPr>
          <p:cNvSpPr>
            <a:spLocks noGrp="1"/>
          </p:cNvSpPr>
          <p:nvPr>
            <p:ph type="body" orient="vert" idx="1" hasCustomPrompt="1"/>
          </p:nvPr>
        </p:nvSpPr>
        <p:spPr>
          <a:xfrm>
            <a:off x="200025" y="1114425"/>
            <a:ext cx="8743950" cy="3571875"/>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2C3E00BB-EF51-4A35-BDAF-338891E17647}"/>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2041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A3F2E-C228-48EF-A4BB-F9E8F8CC91AF}"/>
              </a:ext>
            </a:extLst>
          </p:cNvPr>
          <p:cNvSpPr>
            <a:spLocks noGrp="1"/>
          </p:cNvSpPr>
          <p:nvPr>
            <p:ph type="title" orient="vert" hasCustomPrompt="1"/>
          </p:nvPr>
        </p:nvSpPr>
        <p:spPr>
          <a:xfrm>
            <a:off x="7979230" y="285750"/>
            <a:ext cx="964745" cy="4400550"/>
          </a:xfrm>
        </p:spPr>
        <p:txBody>
          <a:bodyPr vert="eaVert"/>
          <a:lstStyle>
            <a:lvl1pPr>
              <a:defRPr/>
            </a:lvl1pPr>
          </a:lstStyle>
          <a:p>
            <a:r>
              <a:rPr lang="en-US" dirty="0"/>
              <a:t>Vertical title and text (for global)</a:t>
            </a:r>
          </a:p>
        </p:txBody>
      </p:sp>
      <p:sp>
        <p:nvSpPr>
          <p:cNvPr id="3" name="Vertical Text Placeholder 2">
            <a:extLst>
              <a:ext uri="{FF2B5EF4-FFF2-40B4-BE49-F238E27FC236}">
                <a16:creationId xmlns:a16="http://schemas.microsoft.com/office/drawing/2014/main" id="{B166BCB9-6513-44F1-B347-202B5A98090B}"/>
              </a:ext>
            </a:extLst>
          </p:cNvPr>
          <p:cNvSpPr>
            <a:spLocks noGrp="1"/>
          </p:cNvSpPr>
          <p:nvPr>
            <p:ph type="body" orient="vert" idx="1" hasCustomPrompt="1"/>
          </p:nvPr>
        </p:nvSpPr>
        <p:spPr>
          <a:xfrm>
            <a:off x="200025" y="285750"/>
            <a:ext cx="7715250" cy="440055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A378028-58A5-4C64-B10E-FD2F9E6D4CC4}"/>
              </a:ext>
            </a:extLst>
          </p:cNvPr>
          <p:cNvSpPr/>
          <p:nvPr userDrawn="1"/>
        </p:nvSpPr>
        <p:spPr bwMode="auto">
          <a:xfrm rot="5400000">
            <a:off x="-2503715" y="2503715"/>
            <a:ext cx="5143501" cy="136071"/>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ctr" anchorCtr="0" forceAA="0" compatLnSpc="1">
            <a:prstTxWarp prst="textNoShape">
              <a:avLst/>
            </a:prstTxWarp>
            <a:noAutofit/>
          </a:bodyPr>
          <a:lstStyle/>
          <a:p>
            <a:pPr algn="ctr" defTabSz="582772" fontAlgn="base">
              <a:lnSpc>
                <a:spcPct val="90000"/>
              </a:lnSpc>
              <a:spcBef>
                <a:spcPct val="0"/>
              </a:spcBef>
              <a:spcAft>
                <a:spcPct val="0"/>
              </a:spcAft>
            </a:pPr>
            <a:endParaRPr lang="en-US" sz="15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55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AEE82C-76AA-4297-8390-4EA0F2A39A0A}"/>
              </a:ext>
            </a:extLst>
          </p:cNvPr>
          <p:cNvPicPr>
            <a:picLocks noChangeAspect="1"/>
          </p:cNvPicPr>
          <p:nvPr userDrawn="1"/>
        </p:nvPicPr>
        <p:blipFill>
          <a:blip r:embed="rId2"/>
          <a:srcRect t="85" b="85"/>
          <a:stretch/>
        </p:blipFill>
        <p:spPr bwMode="ltGray">
          <a:xfrm>
            <a:off x="0" y="0"/>
            <a:ext cx="9159504" cy="51435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150019" y="1390650"/>
            <a:ext cx="6353176" cy="1190625"/>
          </a:xfrm>
          <a:prstGeom prst="rect">
            <a:avLst/>
          </a:prstGeom>
          <a:noFill/>
        </p:spPr>
        <p:txBody>
          <a:bodyPr lIns="137160" tIns="68580" rIns="109728" bIns="6858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7200" b="0" i="0" spc="-225"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14313" y="2571750"/>
            <a:ext cx="2571750" cy="400050"/>
          </a:xfrm>
        </p:spPr>
        <p:txBody>
          <a:bodyPr anchor="b" anchorCtr="0"/>
          <a:lstStyle>
            <a:lvl1pPr marL="0" indent="0">
              <a:buNone/>
              <a:defRPr sz="15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14313" y="2971800"/>
            <a:ext cx="2571750" cy="1333500"/>
          </a:xfrm>
        </p:spPr>
        <p:txBody>
          <a:bodyPr tIns="91440" anchor="t" anchorCtr="0"/>
          <a:lstStyle>
            <a:lvl1pPr marL="0" indent="0">
              <a:spcAft>
                <a:spcPts val="225"/>
              </a:spcAft>
              <a:buNone/>
              <a:defRPr sz="12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2814075" y="2571750"/>
            <a:ext cx="2571750" cy="400050"/>
          </a:xfrm>
        </p:spPr>
        <p:txBody>
          <a:bodyPr anchor="b" anchorCtr="0"/>
          <a:lstStyle>
            <a:lvl1pPr marL="0" indent="0">
              <a:buNone/>
              <a:defRPr sz="15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2814075" y="2971800"/>
            <a:ext cx="2571750" cy="1333500"/>
          </a:xfrm>
        </p:spPr>
        <p:txBody>
          <a:bodyPr tIns="91440" anchor="t" anchorCtr="0"/>
          <a:lstStyle>
            <a:lvl1pPr marL="0" indent="0">
              <a:spcAft>
                <a:spcPts val="225"/>
              </a:spcAft>
              <a:buNone/>
              <a:defRPr sz="12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5409915" y="2571750"/>
            <a:ext cx="2571750" cy="400050"/>
          </a:xfrm>
        </p:spPr>
        <p:txBody>
          <a:bodyPr anchor="b" anchorCtr="0"/>
          <a:lstStyle>
            <a:lvl1pPr marL="0" indent="0">
              <a:buNone/>
              <a:defRPr sz="15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5409915" y="2971800"/>
            <a:ext cx="2571750" cy="1333500"/>
          </a:xfrm>
        </p:spPr>
        <p:txBody>
          <a:bodyPr tIns="91440" anchor="t" anchorCtr="0"/>
          <a:lstStyle>
            <a:lvl1pPr marL="0" indent="0">
              <a:spcAft>
                <a:spcPts val="225"/>
              </a:spcAft>
              <a:buNone/>
              <a:defRPr sz="1200"/>
            </a:lvl1pPr>
            <a:lvl2pPr marL="274320" indent="0">
              <a:buNone/>
              <a:defRPr/>
            </a:lvl2pPr>
            <a:lvl3pPr marL="582930" indent="0">
              <a:buNone/>
              <a:defRPr/>
            </a:lvl3pPr>
            <a:lvl4pPr marL="788670" indent="0">
              <a:buNone/>
              <a:defRPr/>
            </a:lvl4pPr>
            <a:lvl5pPr marL="788670" indent="0">
              <a:buNone/>
              <a:defRPr/>
            </a:lvl5pPr>
          </a:lstStyle>
          <a:p>
            <a:pPr lvl="0"/>
            <a:r>
              <a:rPr lang="en-US" dirty="0"/>
              <a:t>Speaker contact info</a:t>
            </a:r>
          </a:p>
        </p:txBody>
      </p:sp>
      <p:pic>
        <p:nvPicPr>
          <p:cNvPr id="12" name="Picture 11">
            <a:extLst>
              <a:ext uri="{FF2B5EF4-FFF2-40B4-BE49-F238E27FC236}">
                <a16:creationId xmlns:a16="http://schemas.microsoft.com/office/drawing/2014/main" id="{B84330CE-85AA-4EF7-92DC-4391ED6543C2}"/>
              </a:ext>
            </a:extLst>
          </p:cNvPr>
          <p:cNvPicPr>
            <a:picLocks noChangeAspect="1"/>
          </p:cNvPicPr>
          <p:nvPr userDrawn="1"/>
        </p:nvPicPr>
        <p:blipFill>
          <a:blip r:embed="rId3"/>
          <a:srcRect/>
          <a:stretch/>
        </p:blipFill>
        <p:spPr>
          <a:xfrm>
            <a:off x="335215" y="4799090"/>
            <a:ext cx="287363" cy="162293"/>
          </a:xfrm>
          <a:prstGeom prst="rect">
            <a:avLst/>
          </a:prstGeom>
        </p:spPr>
      </p:pic>
      <p:sp>
        <p:nvSpPr>
          <p:cNvPr id="13" name="TextBox 3">
            <a:extLst>
              <a:ext uri="{FF2B5EF4-FFF2-40B4-BE49-F238E27FC236}">
                <a16:creationId xmlns:a16="http://schemas.microsoft.com/office/drawing/2014/main" id="{CFA378EB-1F2A-43B8-812A-2C9ADE0B691A}"/>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6237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Surv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FCA692-0A86-4A98-94F7-84F5A4C199C4}"/>
              </a:ext>
            </a:extLst>
          </p:cNvPr>
          <p:cNvPicPr>
            <a:picLocks noChangeAspect="1"/>
          </p:cNvPicPr>
          <p:nvPr userDrawn="1"/>
        </p:nvPicPr>
        <p:blipFill>
          <a:blip r:embed="rId2"/>
          <a:srcRect t="85" b="85"/>
          <a:stretch/>
        </p:blipFill>
        <p:spPr bwMode="ltGray">
          <a:xfrm>
            <a:off x="0" y="0"/>
            <a:ext cx="9159504" cy="5143500"/>
          </a:xfrm>
          <a:prstGeom prst="rect">
            <a:avLst/>
          </a:prstGeom>
        </p:spPr>
      </p:pic>
      <p:sp>
        <p:nvSpPr>
          <p:cNvPr id="2" name="Oval 1">
            <a:extLst>
              <a:ext uri="{FF2B5EF4-FFF2-40B4-BE49-F238E27FC236}">
                <a16:creationId xmlns:a16="http://schemas.microsoft.com/office/drawing/2014/main" id="{22B5E503-0F79-40B7-B435-ECB0CB5B6FCB}"/>
              </a:ext>
            </a:extLst>
          </p:cNvPr>
          <p:cNvSpPr/>
          <p:nvPr userDrawn="1"/>
        </p:nvSpPr>
        <p:spPr bwMode="auto">
          <a:xfrm>
            <a:off x="3974783" y="1084379"/>
            <a:ext cx="1194435" cy="1194435"/>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274320" rIns="137160" bIns="109728" anchor="ctr"/>
          <a:lstStyle/>
          <a:p>
            <a:pPr algn="ctr" defTabSz="699354" eaLnBrk="1" hangingPunct="1">
              <a:lnSpc>
                <a:spcPct val="90000"/>
              </a:lnSpc>
              <a:defRPr/>
            </a:pPr>
            <a:r>
              <a:rPr lang="en-US" sz="8625"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3" name="TextBox 2">
            <a:extLst>
              <a:ext uri="{FF2B5EF4-FFF2-40B4-BE49-F238E27FC236}">
                <a16:creationId xmlns:a16="http://schemas.microsoft.com/office/drawing/2014/main" id="{32355E09-FB4E-4048-88DC-D059F27881EC}"/>
              </a:ext>
            </a:extLst>
          </p:cNvPr>
          <p:cNvSpPr txBox="1"/>
          <p:nvPr userDrawn="1"/>
        </p:nvSpPr>
        <p:spPr>
          <a:xfrm>
            <a:off x="2533650" y="2383589"/>
            <a:ext cx="4076700" cy="1218795"/>
          </a:xfrm>
          <a:prstGeom prst="rect">
            <a:avLst/>
          </a:prstGeom>
          <a:noFill/>
        </p:spPr>
        <p:txBody>
          <a:bodyPr wrap="square" lIns="137160" tIns="109728" rIns="137160" bIns="109728" rtlCol="0">
            <a:spAutoFit/>
          </a:bodyPr>
          <a:lstStyle/>
          <a:p>
            <a:pPr algn="ctr">
              <a:lnSpc>
                <a:spcPct val="90000"/>
              </a:lnSpc>
              <a:spcAft>
                <a:spcPts val="1350"/>
              </a:spcAft>
            </a:pPr>
            <a:r>
              <a:rPr lang="en-US" sz="3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7" name="Picture 6">
            <a:extLst>
              <a:ext uri="{FF2B5EF4-FFF2-40B4-BE49-F238E27FC236}">
                <a16:creationId xmlns:a16="http://schemas.microsoft.com/office/drawing/2014/main" id="{6993DBB6-D5CB-47F0-934B-F7B7B5CAF3D2}"/>
              </a:ext>
            </a:extLst>
          </p:cNvPr>
          <p:cNvPicPr>
            <a:picLocks noChangeAspect="1"/>
          </p:cNvPicPr>
          <p:nvPr userDrawn="1"/>
        </p:nvPicPr>
        <p:blipFill>
          <a:blip r:embed="rId3"/>
          <a:srcRect/>
          <a:stretch/>
        </p:blipFill>
        <p:spPr>
          <a:xfrm>
            <a:off x="335215" y="4799090"/>
            <a:ext cx="287363" cy="162293"/>
          </a:xfrm>
          <a:prstGeom prst="rect">
            <a:avLst/>
          </a:prstGeom>
        </p:spPr>
      </p:pic>
      <p:sp>
        <p:nvSpPr>
          <p:cNvPr id="8" name="TextBox 3">
            <a:extLst>
              <a:ext uri="{FF2B5EF4-FFF2-40B4-BE49-F238E27FC236}">
                <a16:creationId xmlns:a16="http://schemas.microsoft.com/office/drawing/2014/main" id="{9402F4C0-C95E-40AC-8428-FA474C0D97E8}"/>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92517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A7740-6C4A-6344-BB31-4A7A6D2A767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7" name="SmartArt Placeholder 6"/>
          <p:cNvSpPr>
            <a:spLocks noGrp="1"/>
          </p:cNvSpPr>
          <p:nvPr>
            <p:ph type="dgm" sz="quarter" idx="13"/>
          </p:nvPr>
        </p:nvSpPr>
        <p:spPr>
          <a:xfrm>
            <a:off x="457200" y="847897"/>
            <a:ext cx="8233038" cy="3552223"/>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SmartArt graphic</a:t>
            </a:r>
            <a:endParaRPr lang="en-US" dirty="0"/>
          </a:p>
        </p:txBody>
      </p:sp>
      <p:sp>
        <p:nvSpPr>
          <p:cNvPr id="15" name="Title 1">
            <a:extLst>
              <a:ext uri="{FF2B5EF4-FFF2-40B4-BE49-F238E27FC236}">
                <a16:creationId xmlns:a16="http://schemas.microsoft.com/office/drawing/2014/main" id="{3A4EBD77-626C-FB4A-B8FD-1FA3B5E8D8B3}"/>
              </a:ext>
            </a:extLst>
          </p:cNvPr>
          <p:cNvSpPr>
            <a:spLocks noGrp="1"/>
          </p:cNvSpPr>
          <p:nvPr>
            <p:ph type="title"/>
          </p:nvPr>
        </p:nvSpPr>
        <p:spPr>
          <a:xfrm>
            <a:off x="457200" y="184330"/>
            <a:ext cx="823303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D143B9AC-99AE-C844-B1DB-B1F6C13AF72D}"/>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86A1775F-1901-FE4B-B979-51A1A49D860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921893976"/>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9911"/>
            <a:ext cx="9141620" cy="5142161"/>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507140"/>
            <a:ext cx="4850606" cy="542925"/>
          </a:xfrm>
        </p:spPr>
        <p:txBody>
          <a:bodyPr anchor="t"/>
          <a:lstStyle>
            <a:lvl1pPr algn="l">
              <a:defRPr sz="3600">
                <a:solidFill>
                  <a:schemeClr val="tx2"/>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2075101"/>
            <a:ext cx="4850606" cy="482522"/>
          </a:xfrm>
          <a:prstGeom prst="rect">
            <a:avLst/>
          </a:prstGeom>
        </p:spPr>
        <p:txBody>
          <a:bodyPr lIns="0"/>
          <a:lstStyle>
            <a:lvl1pPr marL="0" indent="0" algn="l">
              <a:buNone/>
              <a:defRPr sz="24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75378"/>
            <a:ext cx="3600450" cy="307181"/>
          </a:xfrm>
          <a:prstGeom prst="rect">
            <a:avLst/>
          </a:prstGeom>
        </p:spPr>
        <p:txBody>
          <a:bodyPr lIns="0"/>
          <a:lstStyle>
            <a:lvl1pPr marL="0" indent="0">
              <a:buNone/>
              <a:defRPr sz="1500" b="0">
                <a:solidFill>
                  <a:schemeClr val="tx2"/>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2"/>
            <a:ext cx="3600450" cy="475838"/>
          </a:xfrm>
          <a:prstGeom prst="rect">
            <a:avLst/>
          </a:prstGeom>
        </p:spPr>
        <p:txBody>
          <a:bodyPr lIns="0"/>
          <a:lstStyle>
            <a:lvl1pPr marL="0" indent="0">
              <a:spcAft>
                <a:spcPts val="225"/>
              </a:spcAft>
              <a:buNone/>
              <a:defRPr sz="1200" b="0">
                <a:solidFill>
                  <a:schemeClr val="tx2"/>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sp>
        <p:nvSpPr>
          <p:cNvPr id="10" name="TextBox 9">
            <a:extLst>
              <a:ext uri="{FF2B5EF4-FFF2-40B4-BE49-F238E27FC236}">
                <a16:creationId xmlns:a16="http://schemas.microsoft.com/office/drawing/2014/main" id="{1529F88E-218C-7B40-9F93-3D6B6CA7A388}"/>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bg1"/>
                </a:solidFill>
              </a:rPr>
              <a:t>© 2022, Amazon Web Services, Inc. or its affiliates.</a:t>
            </a:r>
          </a:p>
        </p:txBody>
      </p:sp>
    </p:spTree>
    <p:extLst>
      <p:ext uri="{BB962C8B-B14F-4D97-AF65-F5344CB8AC3E}">
        <p14:creationId xmlns:p14="http://schemas.microsoft.com/office/powerpoint/2010/main" val="383455209"/>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Version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3212"/>
            <a:ext cx="9144000"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844596"/>
            <a:ext cx="4288972" cy="542925"/>
          </a:xfrm>
        </p:spPr>
        <p:txBody>
          <a:bodyPr anchor="t"/>
          <a:lstStyle>
            <a:lvl1pPr algn="l">
              <a:defRPr sz="3600">
                <a:solidFill>
                  <a:schemeClr val="tx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412556"/>
            <a:ext cx="4288972" cy="482522"/>
          </a:xfrm>
          <a:prstGeom prst="rect">
            <a:avLst/>
          </a:prstGeom>
        </p:spPr>
        <p:txBody>
          <a:bodyPr lIns="0"/>
          <a:lstStyle>
            <a:lvl1pPr marL="0" indent="0" algn="l">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612834"/>
            <a:ext cx="3600450" cy="307181"/>
          </a:xfrm>
          <a:prstGeom prst="rect">
            <a:avLst/>
          </a:prstGeom>
        </p:spPr>
        <p:txBody>
          <a:bodyPr lIns="0"/>
          <a:lstStyle>
            <a:lvl1pPr marL="0" indent="0">
              <a:buNone/>
              <a:defRPr sz="15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9"/>
            <a:ext cx="3600450" cy="550064"/>
          </a:xfrm>
          <a:prstGeom prst="rect">
            <a:avLst/>
          </a:prstGeom>
        </p:spPr>
        <p:txBody>
          <a:bodyPr lIns="0"/>
          <a:lstStyle>
            <a:lvl1pPr marL="0" indent="0">
              <a:spcAft>
                <a:spcPts val="225"/>
              </a:spcAft>
              <a:buNone/>
              <a:defRPr sz="12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3" name="TextBox 12">
            <a:extLst>
              <a:ext uri="{FF2B5EF4-FFF2-40B4-BE49-F238E27FC236}">
                <a16:creationId xmlns:a16="http://schemas.microsoft.com/office/drawing/2014/main" id="{FA6EEFC6-E0BB-6D4D-862E-48DE769E1FB0}"/>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995424481"/>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Version2">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C067EE-A8E8-2D4A-8A88-7204A4D508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382" y="2680"/>
            <a:ext cx="9139237" cy="5140820"/>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507140"/>
            <a:ext cx="4850606" cy="542925"/>
          </a:xfrm>
        </p:spPr>
        <p:txBody>
          <a:bodyPr anchor="t"/>
          <a:lstStyle>
            <a:lvl1pPr algn="l">
              <a:defRPr sz="3600">
                <a:solidFill>
                  <a:schemeClr val="tx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2075101"/>
            <a:ext cx="4850606" cy="482522"/>
          </a:xfrm>
          <a:prstGeom prst="rect">
            <a:avLst/>
          </a:prstGeom>
        </p:spPr>
        <p:txBody>
          <a:bodyPr lIns="0"/>
          <a:lstStyle>
            <a:lvl1pPr marL="0" indent="0" algn="l">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75378"/>
            <a:ext cx="3600450" cy="307181"/>
          </a:xfrm>
          <a:prstGeom prst="rect">
            <a:avLst/>
          </a:prstGeom>
        </p:spPr>
        <p:txBody>
          <a:bodyPr lIns="0"/>
          <a:lstStyle>
            <a:lvl1pPr marL="0" indent="0">
              <a:buNone/>
              <a:defRPr sz="15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a:prstGeom prst="rect">
            <a:avLst/>
          </a:prstGeom>
        </p:spPr>
        <p:txBody>
          <a:bodyPr lIns="0"/>
          <a:lstStyle>
            <a:lvl1pPr marL="0" indent="0">
              <a:spcAft>
                <a:spcPts val="225"/>
              </a:spcAft>
              <a:buNone/>
              <a:defRPr sz="12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12" name="TextBox 11">
            <a:extLst>
              <a:ext uri="{FF2B5EF4-FFF2-40B4-BE49-F238E27FC236}">
                <a16:creationId xmlns:a16="http://schemas.microsoft.com/office/drawing/2014/main" id="{A60CDAFC-3432-3C46-A27C-E24CFD3F60D8}"/>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24037083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Version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3213"/>
            <a:ext cx="9138288" cy="5140287"/>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1" y="1507140"/>
            <a:ext cx="4850606" cy="542925"/>
          </a:xfrm>
        </p:spPr>
        <p:txBody>
          <a:bodyPr anchor="t"/>
          <a:lstStyle>
            <a:lvl1pPr algn="l">
              <a:defRPr sz="3600">
                <a:solidFill>
                  <a:schemeClr val="tx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1" y="2075101"/>
            <a:ext cx="4850606" cy="482522"/>
          </a:xfrm>
          <a:prstGeom prst="rect">
            <a:avLst/>
          </a:prstGeom>
        </p:spPr>
        <p:txBody>
          <a:bodyPr lIns="0"/>
          <a:lstStyle>
            <a:lvl1pPr marL="0" indent="0" algn="l">
              <a:buNone/>
              <a:defRPr sz="2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275378"/>
            <a:ext cx="3600450" cy="307181"/>
          </a:xfrm>
          <a:prstGeom prst="rect">
            <a:avLst/>
          </a:prstGeom>
        </p:spPr>
        <p:txBody>
          <a:bodyPr lIns="0"/>
          <a:lstStyle>
            <a:lvl1pPr marL="0" indent="0">
              <a:buNone/>
              <a:defRPr sz="15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524663"/>
            <a:ext cx="3600450" cy="307181"/>
          </a:xfrm>
          <a:prstGeom prst="rect">
            <a:avLst/>
          </a:prstGeom>
        </p:spPr>
        <p:txBody>
          <a:bodyPr lIns="0"/>
          <a:lstStyle>
            <a:lvl1pPr marL="0" indent="0">
              <a:spcAft>
                <a:spcPts val="225"/>
              </a:spcAft>
              <a:buNone/>
              <a:defRPr sz="1200" b="0">
                <a:solidFill>
                  <a:schemeClr val="tx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p>
        </p:txBody>
      </p:sp>
      <p:sp>
        <p:nvSpPr>
          <p:cNvPr id="12" name="TextBox 11">
            <a:extLst>
              <a:ext uri="{FF2B5EF4-FFF2-40B4-BE49-F238E27FC236}">
                <a16:creationId xmlns:a16="http://schemas.microsoft.com/office/drawing/2014/main" id="{C06190EF-3173-3B45-9354-A5C0BB62A547}"/>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32114145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Version4">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A0BA6-987D-0C4A-841E-F8A9DF6EE3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783906"/>
            <a:ext cx="4288972" cy="542925"/>
          </a:xfrm>
        </p:spPr>
        <p:txBody>
          <a:bodyPr anchor="t"/>
          <a:lstStyle>
            <a:lvl1pPr algn="l">
              <a:defRPr sz="36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351866"/>
            <a:ext cx="4288972" cy="482522"/>
          </a:xfrm>
        </p:spPr>
        <p:txBody>
          <a:bodyPr lIns="0"/>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612834"/>
            <a:ext cx="3600450" cy="307181"/>
          </a:xfrm>
        </p:spPr>
        <p:txBody>
          <a:bodyPr lIns="0"/>
          <a:lstStyle>
            <a:lvl1pPr marL="0" indent="0">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8"/>
            <a:ext cx="3600450" cy="392270"/>
          </a:xfrm>
        </p:spPr>
        <p:txBody>
          <a:bodyPr lIns="0"/>
          <a:lstStyle>
            <a:lvl1pPr marL="0" indent="0">
              <a:spcAft>
                <a:spcPts val="225"/>
              </a:spcAft>
              <a:buNone/>
              <a:defRPr sz="12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2" name="TextBox 11">
            <a:extLst>
              <a:ext uri="{FF2B5EF4-FFF2-40B4-BE49-F238E27FC236}">
                <a16:creationId xmlns:a16="http://schemas.microsoft.com/office/drawing/2014/main" id="{AE0A45A7-C179-6A4B-9DDE-62B05F6D28AF}"/>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bg1"/>
                </a:solidFill>
              </a:rPr>
              <a:t>© 2022, Amazon Web Services, Inc. or its affiliates.</a:t>
            </a:r>
          </a:p>
        </p:txBody>
      </p:sp>
    </p:spTree>
    <p:extLst>
      <p:ext uri="{BB962C8B-B14F-4D97-AF65-F5344CB8AC3E}">
        <p14:creationId xmlns:p14="http://schemas.microsoft.com/office/powerpoint/2010/main" val="322953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Version5">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A0BA6-987D-0C4A-841E-F8A9DF6EE36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51" y="0"/>
            <a:ext cx="9140299" cy="51435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457200" y="1783906"/>
            <a:ext cx="4288972" cy="542925"/>
          </a:xfrm>
        </p:spPr>
        <p:txBody>
          <a:bodyPr anchor="t"/>
          <a:lstStyle>
            <a:lvl1pPr algn="l">
              <a:defRPr sz="36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457200" y="2351866"/>
            <a:ext cx="4288972" cy="482522"/>
          </a:xfrm>
        </p:spPr>
        <p:txBody>
          <a:bodyPr lIns="0"/>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457200" y="3612834"/>
            <a:ext cx="3600450" cy="307181"/>
          </a:xfrm>
        </p:spPr>
        <p:txBody>
          <a:bodyPr lIns="0"/>
          <a:lstStyle>
            <a:lvl1pPr marL="0" indent="0">
              <a:buNone/>
              <a:defRPr sz="15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457200" y="3862118"/>
            <a:ext cx="3600450" cy="392270"/>
          </a:xfrm>
        </p:spPr>
        <p:txBody>
          <a:bodyPr lIns="0"/>
          <a:lstStyle>
            <a:lvl1pPr marL="0" indent="0">
              <a:spcAft>
                <a:spcPts val="225"/>
              </a:spcAft>
              <a:buNone/>
              <a:defRPr sz="1200" b="0">
                <a:solidFill>
                  <a:schemeClr val="bg1"/>
                </a:solidFill>
              </a:defRPr>
            </a:lvl1pPr>
            <a:lvl2pPr marL="171450" indent="0">
              <a:buNone/>
              <a:defRPr/>
            </a:lvl2pPr>
            <a:lvl3pPr marL="377190" indent="0">
              <a:buNone/>
              <a:defRPr/>
            </a:lvl3pPr>
            <a:lvl4pPr marL="582930" indent="0">
              <a:buNone/>
              <a:defRPr/>
            </a:lvl4pPr>
            <a:lvl5pPr marL="788670" indent="0">
              <a:buNone/>
              <a:defRPr/>
            </a:lvl5pPr>
          </a:lstStyle>
          <a:p>
            <a:pPr lvl="0"/>
            <a:r>
              <a:rPr lang="en-US" dirty="0"/>
              <a:t>Speaker title</a:t>
            </a:r>
            <a:br>
              <a:rPr lang="en-US" dirty="0"/>
            </a:br>
            <a:r>
              <a:rPr lang="en-US" dirty="0"/>
              <a:t>Company</a:t>
            </a:r>
          </a:p>
        </p:txBody>
      </p:sp>
      <p:pic>
        <p:nvPicPr>
          <p:cNvPr id="12" name="Picture 11">
            <a:extLst>
              <a:ext uri="{FF2B5EF4-FFF2-40B4-BE49-F238E27FC236}">
                <a16:creationId xmlns:a16="http://schemas.microsoft.com/office/drawing/2014/main" id="{AD855650-0144-7744-8194-AEC02D8C8B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1" name="TextBox 10">
            <a:extLst>
              <a:ext uri="{FF2B5EF4-FFF2-40B4-BE49-F238E27FC236}">
                <a16:creationId xmlns:a16="http://schemas.microsoft.com/office/drawing/2014/main" id="{95A3DFD8-2B1A-D044-97B3-E4172C5F500D}"/>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5882352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bwMode="ltGray">
          <a:xfrm>
            <a:off x="0" y="1"/>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904461"/>
            <a:ext cx="5854588" cy="1208951"/>
          </a:xfrm>
        </p:spPr>
        <p:txBody>
          <a:bodyPr anchor="t"/>
          <a:lstStyle>
            <a:lvl1pPr>
              <a:defRPr sz="3600">
                <a:solidFill>
                  <a:schemeClr val="tx1"/>
                </a:solidFill>
              </a:defRPr>
            </a:lvl1pPr>
          </a:lstStyle>
          <a:p>
            <a:r>
              <a:rPr lang="en-US" dirty="0"/>
              <a:t>Section divider – </a:t>
            </a:r>
            <a:br>
              <a:rPr lang="en-US" dirty="0"/>
            </a:br>
            <a:r>
              <a:rPr lang="en-US" dirty="0"/>
              <a:t>Type section name here</a:t>
            </a: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pic>
        <p:nvPicPr>
          <p:cNvPr id="11" name="Picture 10">
            <a:extLst>
              <a:ext uri="{FF2B5EF4-FFF2-40B4-BE49-F238E27FC236}">
                <a16:creationId xmlns:a16="http://schemas.microsoft.com/office/drawing/2014/main" id="{4666D2D3-1CB7-C54D-B98A-E70D6ED35B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5770" y="4753029"/>
            <a:ext cx="275103" cy="164592"/>
          </a:xfrm>
          <a:prstGeom prst="rect">
            <a:avLst/>
          </a:prstGeom>
        </p:spPr>
      </p:pic>
      <p:sp>
        <p:nvSpPr>
          <p:cNvPr id="8" name="TextBox 7">
            <a:extLst>
              <a:ext uri="{FF2B5EF4-FFF2-40B4-BE49-F238E27FC236}">
                <a16:creationId xmlns:a16="http://schemas.microsoft.com/office/drawing/2014/main" id="{B6CE6E75-72D7-B74F-8083-33C41D6E6347}"/>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t>© 2022, Amazon Web Services, Inc. or its affiliates.</a:t>
            </a:r>
          </a:p>
        </p:txBody>
      </p:sp>
    </p:spTree>
    <p:extLst>
      <p:ext uri="{BB962C8B-B14F-4D97-AF65-F5344CB8AC3E}">
        <p14:creationId xmlns:p14="http://schemas.microsoft.com/office/powerpoint/2010/main" val="1026886354"/>
      </p:ext>
    </p:extLst>
  </p:cSld>
  <p:clrMapOvr>
    <a:masterClrMapping/>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HeaderVersion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261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199" y="1904461"/>
            <a:ext cx="5854589" cy="1360676"/>
          </a:xfrm>
        </p:spPr>
        <p:txBody>
          <a:bodyPr anchor="t"/>
          <a:lstStyle>
            <a:lvl1pPr>
              <a:defRPr sz="3600">
                <a:solidFill>
                  <a:schemeClr val="tx1"/>
                </a:solidFill>
              </a:defRPr>
            </a:lvl1pPr>
          </a:lstStyle>
          <a:p>
            <a:r>
              <a:rPr lang="en-US" dirty="0"/>
              <a:t>Section divider – </a:t>
            </a:r>
            <a:br>
              <a:rPr lang="en-US" dirty="0"/>
            </a:br>
            <a:r>
              <a:rPr lang="en-US" dirty="0"/>
              <a:t>Type section name here</a:t>
            </a: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64C0B1B3-552E-414B-8B20-31B0C71C19E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5770" y="4753029"/>
            <a:ext cx="275103" cy="164592"/>
          </a:xfrm>
          <a:prstGeom prst="rect">
            <a:avLst/>
          </a:prstGeom>
        </p:spPr>
      </p:pic>
      <p:sp>
        <p:nvSpPr>
          <p:cNvPr id="8" name="TextBox 7">
            <a:extLst>
              <a:ext uri="{FF2B5EF4-FFF2-40B4-BE49-F238E27FC236}">
                <a16:creationId xmlns:a16="http://schemas.microsoft.com/office/drawing/2014/main" id="{E00B3042-59BC-9B4C-A26F-4E2B9323A218}"/>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t>© 2022, Amazon Web Services, Inc. or its affiliates.</a:t>
            </a:r>
          </a:p>
        </p:txBody>
      </p:sp>
    </p:spTree>
    <p:extLst>
      <p:ext uri="{BB962C8B-B14F-4D97-AF65-F5344CB8AC3E}">
        <p14:creationId xmlns:p14="http://schemas.microsoft.com/office/powerpoint/2010/main" val="3945675108"/>
      </p:ext>
    </p:extLst>
  </p:cSld>
  <p:clrMapOvr>
    <a:masterClrMapping/>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HeaderVersion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2228"/>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904461"/>
            <a:ext cx="5715000" cy="1342469"/>
          </a:xfrm>
        </p:spPr>
        <p:txBody>
          <a:bodyPr anchor="t"/>
          <a:lstStyle>
            <a:lvl1pPr>
              <a:defRPr sz="3600">
                <a:solidFill>
                  <a:schemeClr val="tx1"/>
                </a:solidFill>
              </a:defRPr>
            </a:lvl1pPr>
          </a:lstStyle>
          <a:p>
            <a:r>
              <a:rPr lang="en-US" dirty="0"/>
              <a:t>Section divider – </a:t>
            </a:r>
            <a:br>
              <a:rPr lang="en-US" dirty="0"/>
            </a:br>
            <a:r>
              <a:rPr lang="en-US" dirty="0"/>
              <a:t>Type section name here</a:t>
            </a: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3" name="Picture 12">
            <a:extLst>
              <a:ext uri="{FF2B5EF4-FFF2-40B4-BE49-F238E27FC236}">
                <a16:creationId xmlns:a16="http://schemas.microsoft.com/office/drawing/2014/main" id="{986BE90A-0694-1D42-838E-850BF3136A55}"/>
              </a:ext>
            </a:extLst>
          </p:cNvPr>
          <p:cNvPicPr>
            <a:picLocks noChangeAspect="1"/>
          </p:cNvPicPr>
          <p:nvPr userDrawn="1"/>
        </p:nvPicPr>
        <p:blipFill>
          <a:blip r:embed="rId3">
            <a:alphaModFix/>
          </a:blip>
          <a:stretch>
            <a:fillRect/>
          </a:stretch>
        </p:blipFill>
        <p:spPr>
          <a:xfrm>
            <a:off x="448271" y="4753029"/>
            <a:ext cx="274320" cy="165182"/>
          </a:xfrm>
          <a:prstGeom prst="rect">
            <a:avLst/>
          </a:prstGeom>
        </p:spPr>
      </p:pic>
      <p:sp>
        <p:nvSpPr>
          <p:cNvPr id="8" name="TextBox 7">
            <a:extLst>
              <a:ext uri="{FF2B5EF4-FFF2-40B4-BE49-F238E27FC236}">
                <a16:creationId xmlns:a16="http://schemas.microsoft.com/office/drawing/2014/main" id="{4F99A965-941A-FF43-A87C-D6A3269C09C3}"/>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t>© 2022, Amazon Web Services, Inc. or its affiliates.</a:t>
            </a:r>
          </a:p>
        </p:txBody>
      </p:sp>
    </p:spTree>
    <p:extLst>
      <p:ext uri="{BB962C8B-B14F-4D97-AF65-F5344CB8AC3E}">
        <p14:creationId xmlns:p14="http://schemas.microsoft.com/office/powerpoint/2010/main" val="30554975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HeaderVersion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userDrawn="1"/>
        </p:nvPicPr>
        <p:blipFill>
          <a:blip r:embed="rId2">
            <a:extLst>
              <a:ext uri="{28A0092B-C50C-407E-A947-70E740481C1C}">
                <a14:useLocalDpi xmlns:a14="http://schemas.microsoft.com/office/drawing/2010/main" val="0"/>
              </a:ext>
            </a:extLst>
          </a:blip>
          <a:srcRect/>
          <a:stretch/>
        </p:blipFill>
        <p:spPr bwMode="ltGray">
          <a:xfrm>
            <a:off x="-1" y="0"/>
            <a:ext cx="9141714" cy="51435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904460"/>
            <a:ext cx="5939554" cy="1233227"/>
          </a:xfrm>
        </p:spPr>
        <p:txBody>
          <a:bodyPr anchor="t"/>
          <a:lstStyle>
            <a:lvl1pPr>
              <a:defRPr sz="3600">
                <a:solidFill>
                  <a:schemeClr val="tx1"/>
                </a:solidFill>
              </a:defRPr>
            </a:lvl1pPr>
          </a:lstStyle>
          <a:p>
            <a:r>
              <a:rPr lang="en-US" dirty="0"/>
              <a:t>Section divider – </a:t>
            </a:r>
            <a:br>
              <a:rPr lang="en-US" dirty="0"/>
            </a:br>
            <a:r>
              <a:rPr lang="en-US" dirty="0"/>
              <a:t>Type section name here</a:t>
            </a: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55B6D4C0-749A-8C40-85AC-44ADF1E641E9}"/>
              </a:ext>
            </a:extLst>
          </p:cNvPr>
          <p:cNvPicPr>
            <a:picLocks noChangeAspect="1"/>
          </p:cNvPicPr>
          <p:nvPr userDrawn="1"/>
        </p:nvPicPr>
        <p:blipFill>
          <a:blip r:embed="rId3">
            <a:alphaModFix/>
          </a:blip>
          <a:stretch>
            <a:fillRect/>
          </a:stretch>
        </p:blipFill>
        <p:spPr>
          <a:xfrm>
            <a:off x="448271" y="4753029"/>
            <a:ext cx="274320" cy="165182"/>
          </a:xfrm>
          <a:prstGeom prst="rect">
            <a:avLst/>
          </a:prstGeom>
        </p:spPr>
      </p:pic>
      <p:sp>
        <p:nvSpPr>
          <p:cNvPr id="11" name="TextBox 10">
            <a:extLst>
              <a:ext uri="{FF2B5EF4-FFF2-40B4-BE49-F238E27FC236}">
                <a16:creationId xmlns:a16="http://schemas.microsoft.com/office/drawing/2014/main" id="{E04FE5EE-36D7-DB4B-BF16-C31BC35E3E0A}"/>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t>© 2022, Amazon Web Services, Inc. or its affiliates.</a:t>
            </a:r>
          </a:p>
        </p:txBody>
      </p:sp>
    </p:spTree>
    <p:extLst>
      <p:ext uri="{BB962C8B-B14F-4D97-AF65-F5344CB8AC3E}">
        <p14:creationId xmlns:p14="http://schemas.microsoft.com/office/powerpoint/2010/main" val="24358408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al Divider Ligh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362269"/>
            <a:ext cx="8233038" cy="3070015"/>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301877132"/>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HeaderVersion5">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849" y="2871"/>
            <a:ext cx="9138014" cy="5142214"/>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457200" y="1904461"/>
            <a:ext cx="6127694" cy="1219199"/>
          </a:xfrm>
        </p:spPr>
        <p:txBody>
          <a:bodyPr anchor="t"/>
          <a:lstStyle>
            <a:lvl1pPr>
              <a:defRPr sz="3600">
                <a:solidFill>
                  <a:schemeClr val="bg1"/>
                </a:solidFill>
              </a:defRPr>
            </a:lvl1pPr>
          </a:lstStyle>
          <a:p>
            <a:r>
              <a:rPr lang="en-US" dirty="0"/>
              <a:t>Section divider – </a:t>
            </a:r>
            <a:br>
              <a:rPr lang="en-US" dirty="0"/>
            </a:br>
            <a:r>
              <a:rPr lang="en-US" dirty="0"/>
              <a:t>Type section name here</a:t>
            </a: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pic>
        <p:nvPicPr>
          <p:cNvPr id="7" name="Picture 6">
            <a:extLst>
              <a:ext uri="{FF2B5EF4-FFF2-40B4-BE49-F238E27FC236}">
                <a16:creationId xmlns:a16="http://schemas.microsoft.com/office/drawing/2014/main" id="{0C570EFF-72E8-4742-BF5A-2182B8DA9D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5770" y="4753030"/>
            <a:ext cx="274320" cy="164123"/>
          </a:xfrm>
          <a:prstGeom prst="rect">
            <a:avLst/>
          </a:prstGeom>
        </p:spPr>
      </p:pic>
      <p:sp>
        <p:nvSpPr>
          <p:cNvPr id="10" name="TextBox 9">
            <a:extLst>
              <a:ext uri="{FF2B5EF4-FFF2-40B4-BE49-F238E27FC236}">
                <a16:creationId xmlns:a16="http://schemas.microsoft.com/office/drawing/2014/main" id="{E850C13A-44A9-F041-9297-1A4F0EE02B00}"/>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solidFill>
                  <a:schemeClr val="bg1"/>
                </a:solidFill>
              </a:rPr>
              <a:t>© 2022, Amazon Web Services, Inc. or its affiliates.</a:t>
            </a:r>
          </a:p>
        </p:txBody>
      </p:sp>
    </p:spTree>
    <p:extLst>
      <p:ext uri="{BB962C8B-B14F-4D97-AF65-F5344CB8AC3E}">
        <p14:creationId xmlns:p14="http://schemas.microsoft.com/office/powerpoint/2010/main" val="418432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457200" y="1275053"/>
            <a:ext cx="3868341" cy="3112296"/>
          </a:xfrm>
          <a:prstGeom prst="rect">
            <a:avLst/>
          </a:prstGeom>
        </p:spPr>
        <p:txBody>
          <a:bodyPr lIns="0"/>
          <a:lstStyle>
            <a:lvl1pPr marL="0" indent="0">
              <a:spcAft>
                <a:spcPts val="1350"/>
              </a:spcAft>
              <a:buNone/>
              <a:defRPr sz="15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4629150" y="1275053"/>
            <a:ext cx="4057650" cy="3112295"/>
          </a:xfrm>
          <a:prstGeom prst="rect">
            <a:avLst/>
          </a:prstGeom>
        </p:spPr>
        <p:txBody>
          <a:bodyPr lIns="0"/>
          <a:lstStyle>
            <a:lvl1pPr marL="0" indent="0">
              <a:spcAft>
                <a:spcPts val="1350"/>
              </a:spcAft>
              <a:buNone/>
              <a:defRPr sz="1500"/>
            </a:lvl1pPr>
          </a:lstStyle>
          <a:p>
            <a:pPr lvl="0"/>
            <a:r>
              <a:rPr lang="en-US" dirty="0"/>
              <a:t>Enter text</a:t>
            </a: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3707456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278745"/>
            <a:ext cx="386834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457201" y="1529952"/>
            <a:ext cx="3868340" cy="3112295"/>
          </a:xfrm>
          <a:prstGeom prst="rect">
            <a:avLst/>
          </a:prstGeom>
        </p:spPr>
        <p:txBody>
          <a:bodyPr lIns="0"/>
          <a:lstStyle>
            <a:lvl1pPr marL="0" indent="0">
              <a:spcAft>
                <a:spcPts val="1350"/>
              </a:spcAft>
              <a:buNone/>
              <a:defRPr sz="15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629150" y="1278745"/>
            <a:ext cx="405765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4629150" y="1529951"/>
            <a:ext cx="4057650" cy="3112295"/>
          </a:xfrm>
          <a:prstGeom prst="rect">
            <a:avLst/>
          </a:prstGeom>
        </p:spPr>
        <p:txBody>
          <a:bodyPr lIns="0"/>
          <a:lstStyle>
            <a:lvl1pPr marL="0" indent="0">
              <a:spcAft>
                <a:spcPts val="1350"/>
              </a:spcAft>
              <a:buNone/>
              <a:defRPr sz="1500"/>
            </a:lvl1pPr>
          </a:lstStyle>
          <a:p>
            <a:pPr lvl="0"/>
            <a:r>
              <a:rPr lang="en-US" dirty="0"/>
              <a:t>Enter text</a:t>
            </a: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55554945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1529952"/>
            <a:ext cx="2609849" cy="2689624"/>
          </a:xfrm>
          <a:prstGeom prst="rect">
            <a:avLst/>
          </a:prstGeo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1278745"/>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1278745"/>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6" y="1529952"/>
            <a:ext cx="2609849" cy="2689624"/>
          </a:xfrm>
          <a:prstGeom prst="rect">
            <a:avLst/>
          </a:prstGeo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1278745"/>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1529952"/>
            <a:ext cx="2609849" cy="2689624"/>
          </a:xfrm>
          <a:prstGeom prst="rect">
            <a:avLst/>
          </a:prstGeom>
        </p:spPr>
        <p:txBody>
          <a:bodyPr lIns="0"/>
          <a:lstStyle>
            <a:lvl1pPr marL="0" indent="0">
              <a:spcAft>
                <a:spcPts val="1350"/>
              </a:spcAft>
              <a:buNone/>
              <a:defRPr sz="1500"/>
            </a:lvl1pPr>
          </a:lstStyle>
          <a:p>
            <a:pPr lvl="0"/>
            <a:r>
              <a:rPr lang="en-US" dirty="0"/>
              <a:t>Enter text</a:t>
            </a: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279290231"/>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Column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1" y="2715768"/>
            <a:ext cx="2609849" cy="1718074"/>
          </a:xfrm>
          <a:prstGeom prst="rect">
            <a:avLst/>
          </a:prstGeo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1" y="2468881"/>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267076" y="2468881"/>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267077" y="2715768"/>
            <a:ext cx="2609849" cy="1718074"/>
          </a:xfrm>
          <a:prstGeom prst="rect">
            <a:avLst/>
          </a:prstGeo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076951" y="2468881"/>
            <a:ext cx="2609849"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076951" y="2715768"/>
            <a:ext cx="2609849" cy="1718074"/>
          </a:xfrm>
          <a:prstGeom prst="rect">
            <a:avLst/>
          </a:prstGeom>
        </p:spPr>
        <p:txBody>
          <a:bodyPr lIns="0"/>
          <a:lstStyle>
            <a:lvl1pPr marL="0" indent="0">
              <a:spcAft>
                <a:spcPts val="1350"/>
              </a:spcAft>
              <a:buNone/>
              <a:defRPr sz="15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041654" y="1165027"/>
            <a:ext cx="1276350" cy="1111448"/>
          </a:xfrm>
          <a:prstGeom prst="rect">
            <a:avLst/>
          </a:prstGeom>
        </p:spPr>
        <p:txBody>
          <a:bodyPr/>
          <a:lstStyle>
            <a:lvl1pPr marL="0" indent="0">
              <a:buNone/>
              <a:defRPr sz="1350"/>
            </a:lvl1pPr>
          </a:lstStyle>
          <a:p>
            <a:r>
              <a:rPr lang="en-GB"/>
              <a:t>Click icon to add picture</a:t>
            </a:r>
            <a:endParaRPr lang="en-US" dirty="0"/>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3851530" y="1165027"/>
            <a:ext cx="1276350" cy="1111448"/>
          </a:xfrm>
          <a:prstGeom prst="rect">
            <a:avLst/>
          </a:prstGeom>
        </p:spPr>
        <p:txBody>
          <a:bodyPr/>
          <a:lstStyle>
            <a:lvl1pPr marL="0" indent="0">
              <a:buNone/>
              <a:defRPr sz="1350"/>
            </a:lvl1pPr>
          </a:lstStyle>
          <a:p>
            <a:r>
              <a:rPr lang="en-GB"/>
              <a:t>Click icon to add picture</a:t>
            </a:r>
            <a:endParaRPr lang="en-US" dirty="0"/>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6661404" y="1165027"/>
            <a:ext cx="1276350" cy="1111448"/>
          </a:xfrm>
          <a:prstGeom prst="rect">
            <a:avLst/>
          </a:prstGeom>
        </p:spPr>
        <p:txBody>
          <a:bodyPr/>
          <a:lstStyle>
            <a:lvl1pPr marL="0" indent="0">
              <a:buNone/>
              <a:defRPr sz="1350"/>
            </a:lvl1pPr>
          </a:lstStyle>
          <a:p>
            <a:r>
              <a:rPr lang="en-GB"/>
              <a:t>Click icon to add picture</a:t>
            </a:r>
            <a:endParaRPr lang="en-US" dirty="0"/>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03463010"/>
      </p:ext>
    </p:extLst>
  </p:cSld>
  <p:clrMapOvr>
    <a:masterClrMapping/>
  </p:clrMapOvr>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0" y="1529952"/>
            <a:ext cx="1783080" cy="2689624"/>
          </a:xfrm>
          <a:prstGeom prst="rect">
            <a:avLst/>
          </a:prstGeo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0" y="1278745"/>
            <a:ext cx="178308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2603500" y="1278745"/>
            <a:ext cx="178308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2603500" y="1529952"/>
            <a:ext cx="1783080" cy="2689624"/>
          </a:xfrm>
          <a:prstGeom prst="rect">
            <a:avLst/>
          </a:prstGeom>
        </p:spPr>
        <p:txBody>
          <a:bodyPr lIns="0"/>
          <a:lstStyle>
            <a:lvl1pPr marL="0" indent="0">
              <a:spcAft>
                <a:spcPts val="1350"/>
              </a:spcAft>
              <a:buNone/>
              <a:defRPr sz="1500"/>
            </a:lvl1pPr>
          </a:lstStyle>
          <a:p>
            <a:pPr lvl="0"/>
            <a:r>
              <a:rPr lang="en-US" dirty="0"/>
              <a:t>Enter text</a:t>
            </a: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
        <p:nvSpPr>
          <p:cNvPr id="16" name="Text Placeholder 2">
            <a:extLst>
              <a:ext uri="{FF2B5EF4-FFF2-40B4-BE49-F238E27FC236}">
                <a16:creationId xmlns:a16="http://schemas.microsoft.com/office/drawing/2014/main" id="{DD406DFD-C076-2A43-B669-6F6F5994AE74}"/>
              </a:ext>
            </a:extLst>
          </p:cNvPr>
          <p:cNvSpPr>
            <a:spLocks noGrp="1"/>
          </p:cNvSpPr>
          <p:nvPr>
            <p:ph type="body" idx="23" hasCustomPrompt="1"/>
          </p:nvPr>
        </p:nvSpPr>
        <p:spPr>
          <a:xfrm>
            <a:off x="4761738" y="1276459"/>
            <a:ext cx="178308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7" name="Text Placeholder 2">
            <a:extLst>
              <a:ext uri="{FF2B5EF4-FFF2-40B4-BE49-F238E27FC236}">
                <a16:creationId xmlns:a16="http://schemas.microsoft.com/office/drawing/2014/main" id="{1EF50018-7EDC-8D4F-96AF-25F9645221A9}"/>
              </a:ext>
            </a:extLst>
          </p:cNvPr>
          <p:cNvSpPr>
            <a:spLocks noGrp="1"/>
          </p:cNvSpPr>
          <p:nvPr>
            <p:ph type="body" idx="24" hasCustomPrompt="1"/>
          </p:nvPr>
        </p:nvSpPr>
        <p:spPr>
          <a:xfrm>
            <a:off x="6894576" y="1278745"/>
            <a:ext cx="1783080"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8" name="Text Placeholder 7">
            <a:extLst>
              <a:ext uri="{FF2B5EF4-FFF2-40B4-BE49-F238E27FC236}">
                <a16:creationId xmlns:a16="http://schemas.microsoft.com/office/drawing/2014/main" id="{C8DCCECD-8A54-5249-BDEA-171B05100AC5}"/>
              </a:ext>
            </a:extLst>
          </p:cNvPr>
          <p:cNvSpPr>
            <a:spLocks noGrp="1"/>
          </p:cNvSpPr>
          <p:nvPr>
            <p:ph type="body" sz="quarter" idx="25" hasCustomPrompt="1"/>
          </p:nvPr>
        </p:nvSpPr>
        <p:spPr>
          <a:xfrm>
            <a:off x="4761738" y="1529952"/>
            <a:ext cx="1783080" cy="2689624"/>
          </a:xfrm>
          <a:prstGeom prst="rect">
            <a:avLst/>
          </a:prstGeom>
        </p:spPr>
        <p:txBody>
          <a:bodyPr lIns="0"/>
          <a:lstStyle>
            <a:lvl1pPr marL="0" indent="0">
              <a:spcAft>
                <a:spcPts val="1350"/>
              </a:spcAft>
              <a:buNone/>
              <a:defRPr sz="1500"/>
            </a:lvl1pPr>
          </a:lstStyle>
          <a:p>
            <a:pPr lvl="0"/>
            <a:r>
              <a:rPr lang="en-US" dirty="0"/>
              <a:t>Enter text</a:t>
            </a:r>
          </a:p>
        </p:txBody>
      </p:sp>
      <p:sp>
        <p:nvSpPr>
          <p:cNvPr id="19" name="Text Placeholder 7">
            <a:extLst>
              <a:ext uri="{FF2B5EF4-FFF2-40B4-BE49-F238E27FC236}">
                <a16:creationId xmlns:a16="http://schemas.microsoft.com/office/drawing/2014/main" id="{66DAB60B-9ADB-0C4B-B033-617E2585D474}"/>
              </a:ext>
            </a:extLst>
          </p:cNvPr>
          <p:cNvSpPr>
            <a:spLocks noGrp="1"/>
          </p:cNvSpPr>
          <p:nvPr>
            <p:ph type="body" sz="quarter" idx="26" hasCustomPrompt="1"/>
          </p:nvPr>
        </p:nvSpPr>
        <p:spPr>
          <a:xfrm>
            <a:off x="6894576" y="1529952"/>
            <a:ext cx="1783080" cy="2689624"/>
          </a:xfrm>
          <a:prstGeom prst="rect">
            <a:avLst/>
          </a:prstGeom>
        </p:spPr>
        <p:txBody>
          <a:bodyPr lIns="0"/>
          <a:lstStyle>
            <a:lvl1pPr marL="0" indent="0">
              <a:spcAft>
                <a:spcPts val="1350"/>
              </a:spcAft>
              <a:buNone/>
              <a:defRPr sz="1500"/>
            </a:lvl1pPr>
          </a:lstStyle>
          <a:p>
            <a:pPr lvl="0"/>
            <a:r>
              <a:rPr lang="en-US" dirty="0"/>
              <a:t>Enter text</a:t>
            </a:r>
          </a:p>
        </p:txBody>
      </p:sp>
    </p:spTree>
    <p:extLst>
      <p:ext uri="{BB962C8B-B14F-4D97-AF65-F5344CB8AC3E}">
        <p14:creationId xmlns:p14="http://schemas.microsoft.com/office/powerpoint/2010/main" val="3810198437"/>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465534" y="685800"/>
            <a:ext cx="8212932" cy="457200"/>
          </a:xfrm>
        </p:spPr>
        <p:txBody>
          <a:bodyPr anchor="t"/>
          <a:lstStyle>
            <a:lvl1pPr>
              <a:defRPr sz="24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4352925" y="1303020"/>
            <a:ext cx="4325541" cy="3353562"/>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457200" y="1529953"/>
            <a:ext cx="3590925" cy="3127772"/>
          </a:xfrm>
          <a:prstGeom prst="rect">
            <a:avLst/>
          </a:prstGeom>
        </p:spPr>
        <p:txBody>
          <a:bodyPr lIns="0"/>
          <a:lstStyle>
            <a:lvl1pPr marL="0" indent="0">
              <a:spcAft>
                <a:spcPts val="1350"/>
              </a:spcAft>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457200" y="1278745"/>
            <a:ext cx="3590925" cy="355997"/>
          </a:xfrm>
          <a:prstGeom prst="rect">
            <a:avLst/>
          </a:prstGeo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3910352515"/>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ullBleed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userDrawn="1"/>
        </p:nvSpPr>
        <p:spPr>
          <a:xfrm>
            <a:off x="0" y="0"/>
            <a:ext cx="6728604"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US" sz="1350" dirty="0" err="1">
              <a:solidFill>
                <a:schemeClr val="tx1"/>
              </a:solidFill>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9144000" cy="5143500"/>
          </a:xfrm>
          <a:prstGeom prst="rect">
            <a:avLst/>
          </a:prstGeo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spTree>
    <p:extLst>
      <p:ext uri="{BB962C8B-B14F-4D97-AF65-F5344CB8AC3E}">
        <p14:creationId xmlns:p14="http://schemas.microsoft.com/office/powerpoint/2010/main" val="5606473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OneBulleted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65099" y="1303020"/>
            <a:ext cx="8221701" cy="3403213"/>
          </a:xfrm>
          <a:prstGeom prst="rect">
            <a:avLst/>
          </a:prstGeom>
        </p:spPr>
        <p:txBody>
          <a:bodyPr/>
          <a:lstStyle>
            <a:lvl1pPr>
              <a:spcAft>
                <a:spcPts val="1350"/>
              </a:spcAft>
              <a:defRPr sz="21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24242026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457200" y="1496416"/>
            <a:ext cx="6050446" cy="1221581"/>
          </a:xfrm>
        </p:spPr>
        <p:txBody>
          <a:bodyPr/>
          <a:lstStyle>
            <a:lvl1pPr>
              <a:defRPr sz="3300">
                <a:solidFill>
                  <a:schemeClr val="tx1"/>
                </a:solidFill>
              </a:defRPr>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457200" y="3082328"/>
            <a:ext cx="5186363" cy="257175"/>
          </a:xfrm>
          <a:prstGeom prst="rect">
            <a:avLst/>
          </a:prstGeom>
        </p:spPr>
        <p:txBody>
          <a:bodyPr/>
          <a:lstStyle>
            <a:lvl1pPr marL="0" indent="0">
              <a:buNone/>
              <a:defRPr sz="1500" b="1">
                <a:solidFill>
                  <a:schemeClr val="tx1"/>
                </a:solidFill>
              </a:defRPr>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457200" y="3337666"/>
            <a:ext cx="5186363" cy="257175"/>
          </a:xfrm>
          <a:prstGeom prst="rect">
            <a:avLst/>
          </a:prstGeom>
        </p:spPr>
        <p:txBody>
          <a:bodyPr/>
          <a:lstStyle>
            <a:lvl1pPr marL="0" indent="0">
              <a:buNone/>
              <a:defRPr sz="1200" b="0">
                <a:solidFill>
                  <a:schemeClr val="tx1"/>
                </a:solidFill>
              </a:defRPr>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08955" y="1496416"/>
            <a:ext cx="232172" cy="232172"/>
          </a:xfrm>
          <a:prstGeom prst="rect">
            <a:avLst/>
          </a:prstGeom>
          <a:blipFill>
            <a:blip r:embed="rId2"/>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3878454" y="2441125"/>
            <a:ext cx="232172" cy="232172"/>
          </a:xfrm>
          <a:prstGeom prst="rect">
            <a:avLst/>
          </a:prstGeo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9" name="Slide Number Placeholder 8">
            <a:extLst>
              <a:ext uri="{FF2B5EF4-FFF2-40B4-BE49-F238E27FC236}">
                <a16:creationId xmlns:a16="http://schemas.microsoft.com/office/drawing/2014/main" id="{CAD12A17-38CA-C246-8DBC-6389A96B9BD6}"/>
              </a:ext>
            </a:extLst>
          </p:cNvPr>
          <p:cNvSpPr>
            <a:spLocks noGrp="1"/>
          </p:cNvSpPr>
          <p:nvPr>
            <p:ph type="sldNum" sz="quarter" idx="19"/>
          </p:nvPr>
        </p:nvSpPr>
        <p:spPr/>
        <p:txBody>
          <a:body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1197283973"/>
      </p:ext>
    </p:extLst>
  </p:cSld>
  <p:clrMapOvr>
    <a:masterClrMapping/>
  </p:clrMapOvr>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al Divider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199" y="1361288"/>
            <a:ext cx="8238931" cy="3038832"/>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5" name="TextBox 4">
            <a:extLst>
              <a:ext uri="{FF2B5EF4-FFF2-40B4-BE49-F238E27FC236}">
                <a16:creationId xmlns:a16="http://schemas.microsoft.com/office/drawing/2014/main" id="{804EFA68-AEF2-F046-AF67-65C6153022FC}"/>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5671FD74-48B3-E74D-A69F-8F2ED776D9AA}"/>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001899" y="4675243"/>
            <a:ext cx="1806546" cy="288000"/>
          </a:xfrm>
          <a:prstGeom prst="rect">
            <a:avLst/>
          </a:prstGeom>
        </p:spPr>
      </p:pic>
    </p:spTree>
    <p:extLst>
      <p:ext uri="{BB962C8B-B14F-4D97-AF65-F5344CB8AC3E}">
        <p14:creationId xmlns:p14="http://schemas.microsoft.com/office/powerpoint/2010/main" val="507473383"/>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457200" y="1283853"/>
            <a:ext cx="8229600" cy="3143250"/>
          </a:xfrm>
          <a:prstGeom prst="rect">
            <a:avLst/>
          </a:prstGeom>
        </p:spPr>
        <p:txBody>
          <a:bodyPr/>
          <a:lstStyle>
            <a:lvl1pPr marL="0" indent="0">
              <a:buNone/>
              <a:defRPr/>
            </a:lvl1pPr>
          </a:lstStyle>
          <a:p>
            <a:r>
              <a:rPr lang="en-GB"/>
              <a:t>Click icon to add chart</a:t>
            </a:r>
            <a:endParaRPr lang="en-US" dirty="0"/>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10575877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457200" y="1283853"/>
            <a:ext cx="8229600" cy="3143250"/>
          </a:xfrm>
          <a:prstGeom prst="rect">
            <a:avLst/>
          </a:prstGeom>
        </p:spPr>
        <p:txBody>
          <a:bodyPr/>
          <a:lstStyle>
            <a:lvl1pPr marL="0" indent="0">
              <a:buNone/>
              <a:defRPr/>
            </a:lvl1pPr>
          </a:lstStyle>
          <a:p>
            <a:r>
              <a:rPr lang="en-US" dirty="0"/>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78614354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erLogoWall">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BD38D18-E9D8-DF43-B2B7-8D81B1D5E5E4}"/>
              </a:ext>
            </a:extLst>
          </p:cNvPr>
          <p:cNvSpPr/>
          <p:nvPr userDrawn="1"/>
        </p:nvSpPr>
        <p:spPr>
          <a:xfrm>
            <a:off x="0" y="1261872"/>
            <a:ext cx="9144000" cy="31821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900"/>
              </a:spcAft>
            </a:pPr>
            <a:endParaRPr lang="en-US" sz="1350" dirty="0" err="1">
              <a:solidFill>
                <a:schemeClr val="tx1"/>
              </a:solidFill>
            </a:endParaRPr>
          </a:p>
        </p:txBody>
      </p:sp>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solidFill>
                  <a:schemeClr val="tx1"/>
                </a:solidFill>
              </a:defRPr>
            </a:lvl1pPr>
          </a:lstStyle>
          <a:p>
            <a:r>
              <a:rPr lang="en-US" dirty="0"/>
              <a:t>Customer logo wall layout</a:t>
            </a: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lvl1pPr>
              <a:defRPr>
                <a:solidFill>
                  <a:schemeClr val="tx1"/>
                </a:solidFill>
              </a:defRPr>
            </a:lvl1pPr>
          </a:lstStyle>
          <a:p>
            <a:fld id="{7834CDD4-D76F-4459-B025-0310E913C243}" type="slidenum">
              <a:rPr lang="en-US" smtClean="0"/>
              <a:pPr/>
              <a:t>‹#›</a:t>
            </a:fld>
            <a:endParaRPr lang="en-US"/>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593131"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2688631"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4784131"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6879631"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591998"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2687498"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4782998"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6878498"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Tree>
    <p:extLst>
      <p:ext uri="{BB962C8B-B14F-4D97-AF65-F5344CB8AC3E}">
        <p14:creationId xmlns:p14="http://schemas.microsoft.com/office/powerpoint/2010/main" val="2847184999"/>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erLogoWall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solidFill>
                  <a:schemeClr val="tx2"/>
                </a:solidFill>
              </a:defRPr>
            </a:lvl1pPr>
          </a:lstStyle>
          <a:p>
            <a:r>
              <a:rPr lang="en-US" dirty="0"/>
              <a:t>Customer logo wall layout</a:t>
            </a: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lvl1pPr>
              <a:defRPr>
                <a:solidFill>
                  <a:schemeClr val="tx2"/>
                </a:solidFill>
              </a:defRPr>
            </a:lvl1pPr>
          </a:lstStyle>
          <a:p>
            <a:fld id="{7834CDD4-D76F-4459-B025-0310E913C243}" type="slidenum">
              <a:rPr lang="en-US" smtClean="0"/>
              <a:pPr/>
              <a:t>‹#›</a:t>
            </a:fld>
            <a:endParaRPr lang="en-US"/>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657829"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2753329"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4848829"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6944329" y="164592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656697"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2752197"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4847697"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6943197" y="2914650"/>
            <a:ext cx="1371600" cy="822960"/>
          </a:xfrm>
          <a:prstGeom prst="rect">
            <a:avLst/>
          </a:prstGeom>
        </p:spPr>
        <p:txBody>
          <a:bodyPr/>
          <a:lstStyle>
            <a:lvl1pPr marL="0" indent="0">
              <a:buNone/>
              <a:defRPr sz="1350">
                <a:solidFill>
                  <a:schemeClr val="tx1"/>
                </a:solidFill>
              </a:defRPr>
            </a:lvl1pPr>
          </a:lstStyle>
          <a:p>
            <a:pPr lvl="0"/>
            <a:r>
              <a:rPr lang="en-US" dirty="0"/>
              <a:t>Click icon to add picture</a:t>
            </a:r>
          </a:p>
        </p:txBody>
      </p:sp>
    </p:spTree>
    <p:extLst>
      <p:ext uri="{BB962C8B-B14F-4D97-AF65-F5344CB8AC3E}">
        <p14:creationId xmlns:p14="http://schemas.microsoft.com/office/powerpoint/2010/main" val="1700124467"/>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457200" y="1283853"/>
            <a:ext cx="8229600" cy="3143250"/>
          </a:xfrm>
          <a:prstGeom prst="rect">
            <a:avLst/>
          </a:prstGeom>
        </p:spPr>
        <p:txBody>
          <a:bodyPr/>
          <a:lstStyle>
            <a:lvl1pPr marL="0" indent="0">
              <a:buNone/>
              <a:defRPr/>
            </a:lvl1pPr>
            <a:lvl2pPr marL="171450" indent="0">
              <a:buNone/>
              <a:defRPr/>
            </a:lvl2pPr>
            <a:lvl3pPr marL="377190" indent="0">
              <a:buNone/>
              <a:defRPr/>
            </a:lvl3pPr>
            <a:lvl4pPr marL="582930" indent="0">
              <a:buNone/>
              <a:defRPr/>
            </a:lvl4pPr>
            <a:lvl5pPr marL="78867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68962388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Only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7308122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112454215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489942" y="2419914"/>
            <a:ext cx="5117902" cy="562679"/>
          </a:xfrm>
          <a:prstGeom prst="rect">
            <a:avLst/>
          </a:prstGeom>
        </p:spPr>
        <p:txBody>
          <a:bodyPr/>
          <a:lstStyle>
            <a:lvl1pPr marL="0" indent="0">
              <a:buNone/>
              <a:defRPr sz="2100" b="1">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Enter subtitle</a:t>
            </a: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lvl1pPr>
              <a:defRPr>
                <a:solidFill>
                  <a:schemeClr val="tx2"/>
                </a:solidFill>
              </a:defRPr>
            </a:lvl1pPr>
          </a:lstStyle>
          <a:p>
            <a:fld id="{7834CDD4-D76F-4459-B025-0310E913C243}" type="slidenum">
              <a:rPr lang="en-US" smtClean="0"/>
              <a:pPr/>
              <a:t>‹#›</a:t>
            </a:fld>
            <a:endParaRPr lang="en-US" dirty="0"/>
          </a:p>
        </p:txBody>
      </p:sp>
      <p:sp>
        <p:nvSpPr>
          <p:cNvPr id="12" name="TextBox 11">
            <a:extLst>
              <a:ext uri="{FF2B5EF4-FFF2-40B4-BE49-F238E27FC236}">
                <a16:creationId xmlns:a16="http://schemas.microsoft.com/office/drawing/2014/main" id="{EA619357-09A3-EE4E-9BC2-A696E03861A4}"/>
              </a:ext>
            </a:extLst>
          </p:cNvPr>
          <p:cNvSpPr txBox="1"/>
          <p:nvPr userDrawn="1"/>
        </p:nvSpPr>
        <p:spPr>
          <a:xfrm>
            <a:off x="457200" y="1845908"/>
            <a:ext cx="5150644" cy="692498"/>
          </a:xfrm>
          <a:prstGeom prst="rect">
            <a:avLst/>
          </a:prstGeom>
          <a:noFill/>
        </p:spPr>
        <p:txBody>
          <a:bodyPr wrap="square" lIns="0" rtlCol="0">
            <a:noAutofit/>
          </a:bodyPr>
          <a:lstStyle/>
          <a:p>
            <a:r>
              <a:rPr lang="en-US" sz="3600" dirty="0">
                <a:latin typeface="+mj-lt"/>
              </a:rPr>
              <a:t>Q&amp;A</a:t>
            </a:r>
          </a:p>
        </p:txBody>
      </p:sp>
    </p:spTree>
    <p:extLst>
      <p:ext uri="{BB962C8B-B14F-4D97-AF65-F5344CB8AC3E}">
        <p14:creationId xmlns:p14="http://schemas.microsoft.com/office/powerpoint/2010/main" val="261419731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You">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userDrawn="1"/>
        </p:nvPicPr>
        <p:blipFill>
          <a:blip r:embed="rId2">
            <a:extLst>
              <a:ext uri="{28A0092B-C50C-407E-A947-70E740481C1C}">
                <a14:useLocalDpi xmlns:a14="http://schemas.microsoft.com/office/drawing/2010/main" val="0"/>
              </a:ext>
            </a:extLst>
          </a:blip>
          <a:srcRect l="82" r="82"/>
          <a:stretch/>
        </p:blipFill>
        <p:spPr bwMode="ltGray">
          <a:xfrm>
            <a:off x="-2" y="0"/>
            <a:ext cx="9141714" cy="5143500"/>
          </a:xfrm>
          <a:prstGeom prst="rect">
            <a:avLst/>
          </a:prstGeom>
        </p:spPr>
      </p:pic>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a:p>
        </p:txBody>
      </p:sp>
      <p:pic>
        <p:nvPicPr>
          <p:cNvPr id="10" name="Picture 9">
            <a:extLst>
              <a:ext uri="{FF2B5EF4-FFF2-40B4-BE49-F238E27FC236}">
                <a16:creationId xmlns:a16="http://schemas.microsoft.com/office/drawing/2014/main" id="{2F979C8B-0B60-1C4C-97DC-7E83CD8892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4" name="TextBox 13">
            <a:extLst>
              <a:ext uri="{FF2B5EF4-FFF2-40B4-BE49-F238E27FC236}">
                <a16:creationId xmlns:a16="http://schemas.microsoft.com/office/drawing/2014/main" id="{C47357CD-5F6F-CE49-872C-D78C4C1AD8D8}"/>
              </a:ext>
            </a:extLst>
          </p:cNvPr>
          <p:cNvSpPr txBox="1"/>
          <p:nvPr userDrawn="1"/>
        </p:nvSpPr>
        <p:spPr>
          <a:xfrm>
            <a:off x="457200" y="1845908"/>
            <a:ext cx="5150644" cy="692498"/>
          </a:xfrm>
          <a:prstGeom prst="rect">
            <a:avLst/>
          </a:prstGeom>
          <a:noFill/>
        </p:spPr>
        <p:txBody>
          <a:bodyPr wrap="square" lIns="0" rtlCol="0">
            <a:noAutofit/>
          </a:bodyPr>
          <a:lstStyle/>
          <a:p>
            <a:r>
              <a:rPr lang="en-US" sz="3600" dirty="0">
                <a:latin typeface="+mj-lt"/>
              </a:rPr>
              <a:t>Thank you!</a:t>
            </a:r>
          </a:p>
        </p:txBody>
      </p:sp>
      <p:sp>
        <p:nvSpPr>
          <p:cNvPr id="7" name="TextBox 6">
            <a:extLst>
              <a:ext uri="{FF2B5EF4-FFF2-40B4-BE49-F238E27FC236}">
                <a16:creationId xmlns:a16="http://schemas.microsoft.com/office/drawing/2014/main" id="{FDC5A978-D2F8-5B45-A099-34B3A65D9459}"/>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413230758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You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userDrawn="1"/>
        </p:nvPicPr>
        <p:blipFill>
          <a:blip r:embed="rId2">
            <a:extLst>
              <a:ext uri="{28A0092B-C50C-407E-A947-70E740481C1C}">
                <a14:useLocalDpi xmlns:a14="http://schemas.microsoft.com/office/drawing/2010/main" val="0"/>
              </a:ext>
            </a:extLst>
          </a:blip>
          <a:srcRect l="43" r="43"/>
          <a:stretch/>
        </p:blipFill>
        <p:spPr bwMode="ltGray">
          <a:xfrm>
            <a:off x="0" y="0"/>
            <a:ext cx="9141714" cy="5143501"/>
          </a:xfrm>
          <a:prstGeom prst="rect">
            <a:avLst/>
          </a:prstGeom>
        </p:spPr>
      </p:pic>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5" name="TextBox 14">
            <a:extLst>
              <a:ext uri="{FF2B5EF4-FFF2-40B4-BE49-F238E27FC236}">
                <a16:creationId xmlns:a16="http://schemas.microsoft.com/office/drawing/2014/main" id="{892AE7BE-C51D-C74B-97DD-9212A201D289}"/>
              </a:ext>
            </a:extLst>
          </p:cNvPr>
          <p:cNvSpPr txBox="1"/>
          <p:nvPr userDrawn="1"/>
        </p:nvSpPr>
        <p:spPr>
          <a:xfrm>
            <a:off x="457200" y="1845908"/>
            <a:ext cx="5150644" cy="692498"/>
          </a:xfrm>
          <a:prstGeom prst="rect">
            <a:avLst/>
          </a:prstGeom>
          <a:noFill/>
        </p:spPr>
        <p:txBody>
          <a:bodyPr wrap="square" lIns="0" rtlCol="0">
            <a:noAutofit/>
          </a:bodyPr>
          <a:lstStyle/>
          <a:p>
            <a:r>
              <a:rPr lang="en-US" sz="3600" dirty="0">
                <a:latin typeface="+mj-lt"/>
              </a:rPr>
              <a:t>Thank you!</a:t>
            </a:r>
          </a:p>
        </p:txBody>
      </p:sp>
      <p:sp>
        <p:nvSpPr>
          <p:cNvPr id="8" name="TextBox 7">
            <a:extLst>
              <a:ext uri="{FF2B5EF4-FFF2-40B4-BE49-F238E27FC236}">
                <a16:creationId xmlns:a16="http://schemas.microsoft.com/office/drawing/2014/main" id="{EC33FF2D-6644-C043-8764-B9B39DFE0835}"/>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15882589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457200" y="2026009"/>
            <a:ext cx="798152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0" y="2026009"/>
            <a:ext cx="279779" cy="5457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1" name="图片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 y="4675243"/>
            <a:ext cx="1806546" cy="288000"/>
          </a:xfrm>
          <a:prstGeom prst="rect">
            <a:avLst/>
          </a:prstGeom>
        </p:spPr>
      </p:pic>
      <p:pic>
        <p:nvPicPr>
          <p:cNvPr id="14" name="图片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59939" y="588507"/>
            <a:ext cx="3139706" cy="418627"/>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You3">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 y="-1"/>
            <a:ext cx="9141714" cy="5146071"/>
          </a:xfrm>
          <a:prstGeom prst="rect">
            <a:avLst/>
          </a:prstGeom>
        </p:spPr>
      </p:pic>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lvl1pPr>
              <a:defRPr>
                <a:solidFill>
                  <a:schemeClr val="tx1"/>
                </a:solidFill>
              </a:defRPr>
            </a:lvl1p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5" name="TextBox 14">
            <a:extLst>
              <a:ext uri="{FF2B5EF4-FFF2-40B4-BE49-F238E27FC236}">
                <a16:creationId xmlns:a16="http://schemas.microsoft.com/office/drawing/2014/main" id="{7377D103-D3D5-144B-B97B-38A275BF162E}"/>
              </a:ext>
            </a:extLst>
          </p:cNvPr>
          <p:cNvSpPr txBox="1"/>
          <p:nvPr userDrawn="1"/>
        </p:nvSpPr>
        <p:spPr>
          <a:xfrm>
            <a:off x="457200" y="1845908"/>
            <a:ext cx="5150644" cy="692498"/>
          </a:xfrm>
          <a:prstGeom prst="rect">
            <a:avLst/>
          </a:prstGeom>
          <a:noFill/>
        </p:spPr>
        <p:txBody>
          <a:bodyPr wrap="square" lIns="0" rtlCol="0">
            <a:noAutofit/>
          </a:bodyPr>
          <a:lstStyle/>
          <a:p>
            <a:r>
              <a:rPr lang="en-US" sz="3600" dirty="0">
                <a:solidFill>
                  <a:schemeClr val="bg1"/>
                </a:solidFill>
                <a:latin typeface="+mj-lt"/>
              </a:rPr>
              <a:t>Thank you!</a:t>
            </a:r>
          </a:p>
        </p:txBody>
      </p:sp>
      <p:sp>
        <p:nvSpPr>
          <p:cNvPr id="10" name="TextBox 9">
            <a:extLst>
              <a:ext uri="{FF2B5EF4-FFF2-40B4-BE49-F238E27FC236}">
                <a16:creationId xmlns:a16="http://schemas.microsoft.com/office/drawing/2014/main" id="{6482780E-03F3-C54D-8216-5D851B70F46F}"/>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bg1">
                    <a:lumMod val="75000"/>
                  </a:schemeClr>
                </a:solidFill>
              </a:rPr>
              <a:t>© 2022, Amazon Web Services, Inc. or its affiliates.</a:t>
            </a:r>
          </a:p>
        </p:txBody>
      </p:sp>
    </p:spTree>
    <p:extLst>
      <p:ext uri="{BB962C8B-B14F-4D97-AF65-F5344CB8AC3E}">
        <p14:creationId xmlns:p14="http://schemas.microsoft.com/office/powerpoint/2010/main" val="1568840828"/>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userDrawn="1"/>
        </p:nvPicPr>
        <p:blipFill>
          <a:blip r:embed="rId2">
            <a:extLst>
              <a:ext uri="{28A0092B-C50C-407E-A947-70E740481C1C}">
                <a14:useLocalDpi xmlns:a14="http://schemas.microsoft.com/office/drawing/2010/main" val="0"/>
              </a:ext>
            </a:extLst>
          </a:blip>
          <a:srcRect t="23" b="23"/>
          <a:stretch/>
        </p:blipFill>
        <p:spPr>
          <a:xfrm>
            <a:off x="-2" y="3213"/>
            <a:ext cx="9141714" cy="5143690"/>
          </a:xfrm>
          <a:prstGeom prst="rect">
            <a:avLst/>
          </a:prstGeom>
        </p:spPr>
      </p:pic>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3" name="TextBox 12">
            <a:extLst>
              <a:ext uri="{FF2B5EF4-FFF2-40B4-BE49-F238E27FC236}">
                <a16:creationId xmlns:a16="http://schemas.microsoft.com/office/drawing/2014/main" id="{60F076A9-6CC5-A74B-ADE1-DFB977B67004}"/>
              </a:ext>
            </a:extLst>
          </p:cNvPr>
          <p:cNvSpPr txBox="1"/>
          <p:nvPr userDrawn="1"/>
        </p:nvSpPr>
        <p:spPr>
          <a:xfrm>
            <a:off x="457200" y="2173633"/>
            <a:ext cx="5150644" cy="692498"/>
          </a:xfrm>
          <a:prstGeom prst="rect">
            <a:avLst/>
          </a:prstGeom>
          <a:noFill/>
        </p:spPr>
        <p:txBody>
          <a:bodyPr wrap="square" lIns="0" rtlCol="0">
            <a:noAutofit/>
          </a:bodyPr>
          <a:lstStyle/>
          <a:p>
            <a:r>
              <a:rPr lang="en-US" sz="3600" dirty="0">
                <a:solidFill>
                  <a:schemeClr val="tx1"/>
                </a:solidFill>
                <a:latin typeface="+mj-lt"/>
              </a:rPr>
              <a:t>Thank you!</a:t>
            </a:r>
          </a:p>
        </p:txBody>
      </p:sp>
      <p:sp>
        <p:nvSpPr>
          <p:cNvPr id="9" name="TextBox 8">
            <a:extLst>
              <a:ext uri="{FF2B5EF4-FFF2-40B4-BE49-F238E27FC236}">
                <a16:creationId xmlns:a16="http://schemas.microsoft.com/office/drawing/2014/main" id="{9CEA3F44-87F9-3145-A6B1-B8DFC5926E5A}"/>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tx1"/>
                </a:solidFill>
              </a:rPr>
              <a:t>© 2022, Amazon Web Services, Inc. or its affiliates.</a:t>
            </a:r>
          </a:p>
        </p:txBody>
      </p:sp>
    </p:spTree>
    <p:extLst>
      <p:ext uri="{BB962C8B-B14F-4D97-AF65-F5344CB8AC3E}">
        <p14:creationId xmlns:p14="http://schemas.microsoft.com/office/powerpoint/2010/main" val="3202303121"/>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ThankYou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B7F715-D5E5-F74A-AAD0-2C9EC8A31A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849" y="1928"/>
            <a:ext cx="9138014" cy="5142214"/>
          </a:xfrm>
          <a:prstGeom prst="rect">
            <a:avLst/>
          </a:prstGeom>
        </p:spPr>
      </p:pic>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fld id="{7834CDD4-D76F-4459-B025-0310E913C243}" type="slidenum">
              <a:rPr lang="en-US" smtClean="0"/>
              <a:pPr/>
              <a:t>‹#›</a:t>
            </a:fld>
            <a:endParaRPr lang="en-US"/>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9202" y="413568"/>
            <a:ext cx="752380" cy="450142"/>
          </a:xfrm>
          <a:prstGeom prst="rect">
            <a:avLst/>
          </a:prstGeom>
        </p:spPr>
      </p:pic>
      <p:sp>
        <p:nvSpPr>
          <p:cNvPr id="13" name="TextBox 12">
            <a:extLst>
              <a:ext uri="{FF2B5EF4-FFF2-40B4-BE49-F238E27FC236}">
                <a16:creationId xmlns:a16="http://schemas.microsoft.com/office/drawing/2014/main" id="{4DF5A466-F67F-7846-9925-BDC901ADE1A5}"/>
              </a:ext>
            </a:extLst>
          </p:cNvPr>
          <p:cNvSpPr txBox="1"/>
          <p:nvPr userDrawn="1"/>
        </p:nvSpPr>
        <p:spPr>
          <a:xfrm>
            <a:off x="457200" y="1845908"/>
            <a:ext cx="5150644" cy="692498"/>
          </a:xfrm>
          <a:prstGeom prst="rect">
            <a:avLst/>
          </a:prstGeom>
          <a:noFill/>
        </p:spPr>
        <p:txBody>
          <a:bodyPr wrap="square" lIns="0" rtlCol="0">
            <a:noAutofit/>
          </a:bodyPr>
          <a:lstStyle/>
          <a:p>
            <a:r>
              <a:rPr lang="en-US" sz="3600" dirty="0">
                <a:solidFill>
                  <a:schemeClr val="bg1"/>
                </a:solidFill>
                <a:latin typeface="+mj-lt"/>
              </a:rPr>
              <a:t>Thank you!</a:t>
            </a:r>
          </a:p>
        </p:txBody>
      </p:sp>
      <p:sp>
        <p:nvSpPr>
          <p:cNvPr id="9" name="TextBox 8">
            <a:extLst>
              <a:ext uri="{FF2B5EF4-FFF2-40B4-BE49-F238E27FC236}">
                <a16:creationId xmlns:a16="http://schemas.microsoft.com/office/drawing/2014/main" id="{47E07189-0F34-A242-A3B4-D471861FDF5E}"/>
              </a:ext>
            </a:extLst>
          </p:cNvPr>
          <p:cNvSpPr txBox="1"/>
          <p:nvPr userDrawn="1"/>
        </p:nvSpPr>
        <p:spPr>
          <a:xfrm>
            <a:off x="437523" y="4792360"/>
            <a:ext cx="1499129" cy="161583"/>
          </a:xfrm>
          <a:prstGeom prst="rect">
            <a:avLst/>
          </a:prstGeom>
          <a:noFill/>
        </p:spPr>
        <p:txBody>
          <a:bodyPr wrap="none" rtlCol="0">
            <a:spAutoFit/>
          </a:bodyPr>
          <a:lstStyle/>
          <a:p>
            <a:pPr algn="ctr"/>
            <a:r>
              <a:rPr lang="en-US" sz="450" dirty="0">
                <a:solidFill>
                  <a:schemeClr val="bg1"/>
                </a:solidFill>
              </a:rPr>
              <a:t>© 2022, Amazon Web Services, Inc. or its affiliates.</a:t>
            </a:r>
          </a:p>
        </p:txBody>
      </p:sp>
    </p:spTree>
    <p:extLst>
      <p:ext uri="{BB962C8B-B14F-4D97-AF65-F5344CB8AC3E}">
        <p14:creationId xmlns:p14="http://schemas.microsoft.com/office/powerpoint/2010/main" val="4236475353"/>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0115253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17AF-F0F9-4F0C-A17A-347677D68E0A}"/>
              </a:ext>
            </a:extLst>
          </p:cNvPr>
          <p:cNvSpPr>
            <a:spLocks noGrp="1"/>
          </p:cNvSpPr>
          <p:nvPr>
            <p:ph type="title" hasCustomPrompt="1"/>
          </p:nvPr>
        </p:nvSpPr>
        <p:spPr>
          <a:xfrm>
            <a:off x="465534" y="685800"/>
            <a:ext cx="8212933" cy="457200"/>
          </a:xfrm>
        </p:spPr>
        <p:txBody>
          <a:bodyPr anchor="t"/>
          <a:lstStyle>
            <a:lvl1pPr>
              <a:defRPr sz="2400"/>
            </a:lvl1pPr>
          </a:lstStyle>
          <a:p>
            <a:r>
              <a:rPr lang="en-US" dirty="0"/>
              <a:t>Content with caption layout</a:t>
            </a:r>
          </a:p>
        </p:txBody>
      </p:sp>
      <p:sp>
        <p:nvSpPr>
          <p:cNvPr id="3" name="Content Placeholder 2">
            <a:extLst>
              <a:ext uri="{FF2B5EF4-FFF2-40B4-BE49-F238E27FC236}">
                <a16:creationId xmlns:a16="http://schemas.microsoft.com/office/drawing/2014/main" id="{6C576566-CEC8-4063-9FF9-AE08905423D7}"/>
              </a:ext>
            </a:extLst>
          </p:cNvPr>
          <p:cNvSpPr>
            <a:spLocks noGrp="1"/>
          </p:cNvSpPr>
          <p:nvPr>
            <p:ph idx="1" hasCustomPrompt="1"/>
          </p:nvPr>
        </p:nvSpPr>
        <p:spPr>
          <a:xfrm>
            <a:off x="4352925" y="1276518"/>
            <a:ext cx="4325541" cy="3514725"/>
          </a:xfrm>
          <a:prstGeom prst="rect">
            <a:avLst/>
          </a:prstGeom>
        </p:spPr>
        <p:txBody>
          <a:bodyPr/>
          <a:lstStyle>
            <a:lvl1pPr marL="0" indent="0">
              <a:buNone/>
              <a:defRPr sz="18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the icon to add a chart, table or other graphic</a:t>
            </a:r>
          </a:p>
        </p:txBody>
      </p:sp>
      <p:sp>
        <p:nvSpPr>
          <p:cNvPr id="4" name="Text Placeholder 3">
            <a:extLst>
              <a:ext uri="{FF2B5EF4-FFF2-40B4-BE49-F238E27FC236}">
                <a16:creationId xmlns:a16="http://schemas.microsoft.com/office/drawing/2014/main" id="{893F6125-A1B7-4B8A-ACBB-C0DD9DDBB327}"/>
              </a:ext>
            </a:extLst>
          </p:cNvPr>
          <p:cNvSpPr>
            <a:spLocks noGrp="1"/>
          </p:cNvSpPr>
          <p:nvPr>
            <p:ph type="body" sz="half" idx="2" hasCustomPrompt="1"/>
          </p:nvPr>
        </p:nvSpPr>
        <p:spPr>
          <a:xfrm>
            <a:off x="457200" y="1276519"/>
            <a:ext cx="3590925" cy="3514724"/>
          </a:xfrm>
          <a:prstGeom prst="rect">
            <a:avLst/>
          </a:prstGeom>
        </p:spPr>
        <p:txBody>
          <a:bodyPr lIns="0"/>
          <a:lstStyle>
            <a:lvl1pPr marL="0" indent="0">
              <a:spcAft>
                <a:spcPts val="1350"/>
              </a:spcAft>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text</a:t>
            </a:r>
          </a:p>
        </p:txBody>
      </p:sp>
      <p:sp>
        <p:nvSpPr>
          <p:cNvPr id="7" name="Slide Number Placeholder 6">
            <a:extLst>
              <a:ext uri="{FF2B5EF4-FFF2-40B4-BE49-F238E27FC236}">
                <a16:creationId xmlns:a16="http://schemas.microsoft.com/office/drawing/2014/main" id="{963B1849-45A5-D546-84A7-67AD946B77A3}"/>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271492672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2F9-1BFF-4597-97C1-0DBDDC0ED0CF}"/>
              </a:ext>
            </a:extLst>
          </p:cNvPr>
          <p:cNvSpPr>
            <a:spLocks noGrp="1"/>
          </p:cNvSpPr>
          <p:nvPr>
            <p:ph type="title" hasCustomPrompt="1"/>
          </p:nvPr>
        </p:nvSpPr>
        <p:spPr/>
        <p:txBody>
          <a:bodyPr/>
          <a:lstStyle>
            <a:lvl1pPr>
              <a:defRPr/>
            </a:lvl1pPr>
          </a:lstStyle>
          <a:p>
            <a:r>
              <a:rPr lang="en-US" dirty="0"/>
              <a:t>Title and vertical text layout (international)</a:t>
            </a:r>
          </a:p>
        </p:txBody>
      </p:sp>
      <p:sp>
        <p:nvSpPr>
          <p:cNvPr id="3" name="Vertical Text Placeholder 2">
            <a:extLst>
              <a:ext uri="{FF2B5EF4-FFF2-40B4-BE49-F238E27FC236}">
                <a16:creationId xmlns:a16="http://schemas.microsoft.com/office/drawing/2014/main" id="{CD60AD46-E5C5-4ED0-A450-0B2DC3F9FF07}"/>
              </a:ext>
            </a:extLst>
          </p:cNvPr>
          <p:cNvSpPr>
            <a:spLocks noGrp="1"/>
          </p:cNvSpPr>
          <p:nvPr>
            <p:ph type="body" orient="vert" idx="1" hasCustomPrompt="1"/>
          </p:nvPr>
        </p:nvSpPr>
        <p:spPr>
          <a:xfrm>
            <a:off x="457200" y="1514475"/>
            <a:ext cx="8229600" cy="3143250"/>
          </a:xfrm>
          <a:prstGeom prst="rect">
            <a:avLst/>
          </a:prstGeom>
        </p:spPr>
        <p:txBody>
          <a:bodyPr vert="eaVert"/>
          <a:lstStyle>
            <a:lvl1pPr>
              <a:defRPr/>
            </a:lvl1pPr>
          </a:lstStyle>
          <a:p>
            <a:pPr lvl="0"/>
            <a:r>
              <a:rPr lang="en-US" dirty="0"/>
              <a:t>Enter bulleted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60075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43C3A-0026-48EB-B5D3-CD08B9EB755E}"/>
              </a:ext>
            </a:extLst>
          </p:cNvPr>
          <p:cNvSpPr>
            <a:spLocks noGrp="1"/>
          </p:cNvSpPr>
          <p:nvPr>
            <p:ph type="title" orient="vert" hasCustomPrompt="1"/>
          </p:nvPr>
        </p:nvSpPr>
        <p:spPr>
          <a:xfrm>
            <a:off x="7753350" y="685800"/>
            <a:ext cx="933450" cy="3946922"/>
          </a:xfrm>
        </p:spPr>
        <p:txBody>
          <a:bodyPr vert="eaVert"/>
          <a:lstStyle>
            <a:lvl1pPr>
              <a:defRPr/>
            </a:lvl1pPr>
          </a:lstStyle>
          <a:p>
            <a:r>
              <a:rPr lang="en-US" dirty="0"/>
              <a:t>Vertical title and text layout (international)</a:t>
            </a:r>
          </a:p>
        </p:txBody>
      </p:sp>
      <p:sp>
        <p:nvSpPr>
          <p:cNvPr id="3" name="Vertical Text Placeholder 2">
            <a:extLst>
              <a:ext uri="{FF2B5EF4-FFF2-40B4-BE49-F238E27FC236}">
                <a16:creationId xmlns:a16="http://schemas.microsoft.com/office/drawing/2014/main" id="{037DD4BE-6749-4AD2-A946-E89FB63F5217}"/>
              </a:ext>
            </a:extLst>
          </p:cNvPr>
          <p:cNvSpPr>
            <a:spLocks noGrp="1"/>
          </p:cNvSpPr>
          <p:nvPr>
            <p:ph type="body" orient="vert" idx="1" hasCustomPrompt="1"/>
          </p:nvPr>
        </p:nvSpPr>
        <p:spPr>
          <a:xfrm>
            <a:off x="457200" y="685800"/>
            <a:ext cx="7296150" cy="3946922"/>
          </a:xfrm>
          <a:prstGeom prst="rect">
            <a:avLst/>
          </a:prstGeom>
        </p:spPr>
        <p:txBody>
          <a:bodyPr vert="eaVert"/>
          <a:lstStyle>
            <a:lvl1pPr>
              <a:defRPr/>
            </a:lvl1pPr>
          </a:lstStyle>
          <a:p>
            <a:pPr lvl="0"/>
            <a:r>
              <a:rPr lang="en-US" dirty="0"/>
              <a:t>Enter vertical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48138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Four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457200" y="1529952"/>
            <a:ext cx="1783080" cy="2689624"/>
          </a:xfrm>
        </p:spPr>
        <p:txBody>
          <a:bodyPr lIns="0"/>
          <a:lstStyle>
            <a:lvl1pPr marL="0" indent="0">
              <a:spcAft>
                <a:spcPts val="1350"/>
              </a:spcAft>
              <a:buNone/>
              <a:defRPr sz="15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457200" y="688183"/>
            <a:ext cx="8229600" cy="454818"/>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457200" y="1278745"/>
            <a:ext cx="1783080" cy="355997"/>
          </a:xfr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2603500" y="1278745"/>
            <a:ext cx="1783080" cy="355997"/>
          </a:xfr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2603500" y="1529952"/>
            <a:ext cx="1783080" cy="2689624"/>
          </a:xfrm>
        </p:spPr>
        <p:txBody>
          <a:bodyPr lIns="0"/>
          <a:lstStyle>
            <a:lvl1pPr marL="0" indent="0">
              <a:spcAft>
                <a:spcPts val="1350"/>
              </a:spcAft>
              <a:buNone/>
              <a:defRPr sz="15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4749800" y="1278745"/>
            <a:ext cx="1783080" cy="355997"/>
          </a:xfr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4749800" y="1529952"/>
            <a:ext cx="1783080" cy="2689624"/>
          </a:xfrm>
        </p:spPr>
        <p:txBody>
          <a:bodyPr lIns="0"/>
          <a:lstStyle>
            <a:lvl1pPr marL="0" indent="0">
              <a:spcAft>
                <a:spcPts val="1350"/>
              </a:spcAft>
              <a:buNone/>
              <a:defRPr sz="15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6896099" y="1278745"/>
            <a:ext cx="1783080" cy="355997"/>
          </a:xfrm>
        </p:spPr>
        <p:txBody>
          <a:bodyPr lIns="0" anchor="t"/>
          <a:lstStyle>
            <a:lvl1pPr marL="0" indent="0">
              <a:buNone/>
              <a:defRPr sz="1500" b="1">
                <a:solidFill>
                  <a:schemeClr val="accent1">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6896099" y="1529952"/>
            <a:ext cx="1783080" cy="2689624"/>
          </a:xfrm>
        </p:spPr>
        <p:txBody>
          <a:bodyPr lIns="0"/>
          <a:lstStyle>
            <a:lvl1pPr marL="0" indent="0">
              <a:spcAft>
                <a:spcPts val="1350"/>
              </a:spcAft>
              <a:buNone/>
              <a:defRPr sz="1500"/>
            </a:lvl1pPr>
          </a:lstStyle>
          <a:p>
            <a:pPr lvl="0"/>
            <a:r>
              <a:rPr lang="en-US" dirty="0"/>
              <a:t>Enter text</a:t>
            </a: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4104321930"/>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B2EB3-9934-4BF4-B059-08158893325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B74817E4-4ACF-8147-A90C-85B5804011EF}"/>
              </a:ext>
            </a:extLst>
          </p:cNvPr>
          <p:cNvPicPr>
            <a:picLocks noChangeAspect="1"/>
          </p:cNvPicPr>
          <p:nvPr userDrawn="1"/>
        </p:nvPicPr>
        <p:blipFill>
          <a:blip r:embed="rId3"/>
          <a:stretch>
            <a:fillRect/>
          </a:stretch>
        </p:blipFill>
        <p:spPr>
          <a:xfrm>
            <a:off x="765868" y="2021236"/>
            <a:ext cx="2835680" cy="912369"/>
          </a:xfrm>
          <a:prstGeom prst="rect">
            <a:avLst/>
          </a:prstGeom>
        </p:spPr>
      </p:pic>
    </p:spTree>
    <p:extLst>
      <p:ext uri="{BB962C8B-B14F-4D97-AF65-F5344CB8AC3E}">
        <p14:creationId xmlns:p14="http://schemas.microsoft.com/office/powerpoint/2010/main" val="277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2FAE46-ED08-47D3-975A-1CE3D0CEA6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285750" y="3461584"/>
            <a:ext cx="6858000"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6858000"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9" name="Picture 8">
            <a:extLst>
              <a:ext uri="{FF2B5EF4-FFF2-40B4-BE49-F238E27FC236}">
                <a16:creationId xmlns:a16="http://schemas.microsoft.com/office/drawing/2014/main" id="{79ED1F63-02FE-47E1-A94B-5D14DD5A89AC}"/>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1" name="TextBox 3">
            <a:extLst>
              <a:ext uri="{FF2B5EF4-FFF2-40B4-BE49-F238E27FC236}">
                <a16:creationId xmlns:a16="http://schemas.microsoft.com/office/drawing/2014/main" id="{CB4F6084-3E15-43B0-BB00-7C1D05C0E9A4}"/>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79101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243721"/>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a:xfrm>
            <a:off x="340592" y="1009332"/>
            <a:ext cx="8205304" cy="3553926"/>
          </a:xfrm>
          <a:prstGeom prst="rect">
            <a:avLst/>
          </a:prstGeom>
        </p:spPr>
        <p:txBody>
          <a:bodyPr/>
          <a:lstStyle>
            <a:lvl1pPr marL="0" indent="0">
              <a:buNone/>
              <a:defRPr>
                <a:solidFill>
                  <a:srgbClr val="414042"/>
                </a:solidFill>
              </a:defRPr>
            </a:lvl1pPr>
            <a:lvl2pPr marL="360363" indent="-285750">
              <a:buFont typeface="Arial"/>
              <a:buChar char="•"/>
              <a:defRPr>
                <a:solidFill>
                  <a:srgbClr val="414042"/>
                </a:solidFill>
              </a:defRPr>
            </a:lvl2pPr>
            <a:lvl3pPr marL="623888" indent="-228600">
              <a:buFont typeface="Arial"/>
              <a:buChar char="•"/>
              <a:defRPr>
                <a:solidFill>
                  <a:srgbClr val="414042"/>
                </a:solidFill>
              </a:defRPr>
            </a:lvl3pPr>
            <a:lvl4pPr marL="895350" indent="-271463">
              <a:tabLst/>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54052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37E257-2548-4C94-82E8-6A14E8742F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571875" y="3467100"/>
            <a:ext cx="3019425" cy="300082"/>
          </a:xfrm>
        </p:spPr>
        <p:txBody>
          <a:bodyPr wrap="square"/>
          <a:lstStyle>
            <a:lvl1pPr marL="0" indent="0">
              <a:spcAft>
                <a:spcPts val="0"/>
              </a:spcAft>
              <a:buNone/>
              <a:defRPr sz="15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571875" y="3751729"/>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BADBAE7D-4133-46D3-834A-470E18E811E7}"/>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4" name="TextBox 3">
            <a:extLst>
              <a:ext uri="{FF2B5EF4-FFF2-40B4-BE49-F238E27FC236}">
                <a16:creationId xmlns:a16="http://schemas.microsoft.com/office/drawing/2014/main" id="{31464DB9-02DB-482E-BCF7-271FC7F3BB4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
        <p:nvSpPr>
          <p:cNvPr id="16" name="Text Placeholder 9">
            <a:extLst>
              <a:ext uri="{FF2B5EF4-FFF2-40B4-BE49-F238E27FC236}">
                <a16:creationId xmlns:a16="http://schemas.microsoft.com/office/drawing/2014/main" id="{59E231D2-E009-498A-9060-8356E0E419AD}"/>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17" name="Text Placeholder 7">
            <a:extLst>
              <a:ext uri="{FF2B5EF4-FFF2-40B4-BE49-F238E27FC236}">
                <a16:creationId xmlns:a16="http://schemas.microsoft.com/office/drawing/2014/main" id="{3E84BF4B-4129-494D-9646-B72A45525D5C}"/>
              </a:ext>
            </a:extLst>
          </p:cNvPr>
          <p:cNvSpPr>
            <a:spLocks noGrp="1"/>
          </p:cNvSpPr>
          <p:nvPr>
            <p:ph type="body" sz="quarter" idx="10" hasCustomPrompt="1"/>
          </p:nvPr>
        </p:nvSpPr>
        <p:spPr>
          <a:xfrm>
            <a:off x="285750" y="3461584"/>
            <a:ext cx="3019425"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Tree>
    <p:extLst>
      <p:ext uri="{BB962C8B-B14F-4D97-AF65-F5344CB8AC3E}">
        <p14:creationId xmlns:p14="http://schemas.microsoft.com/office/powerpoint/2010/main" val="53530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B4BB1D2-07E5-4488-B270-1AD5664ABB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2590800" y="3461584"/>
            <a:ext cx="2239567" cy="300082"/>
          </a:xfrm>
        </p:spPr>
        <p:txBody>
          <a:bodyPr wrap="square"/>
          <a:lstStyle>
            <a:lvl1pPr marL="0" indent="0">
              <a:spcAft>
                <a:spcPts val="0"/>
              </a:spcAft>
              <a:buNone/>
              <a:defRPr sz="15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2590800"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4900613" y="3461585"/>
            <a:ext cx="2239566" cy="300082"/>
          </a:xfrm>
        </p:spPr>
        <p:txBody>
          <a:bodyPr wrap="square"/>
          <a:lstStyle>
            <a:lvl1pPr marL="0" indent="0">
              <a:spcAft>
                <a:spcPts val="0"/>
              </a:spcAft>
              <a:buNone/>
              <a:defRPr sz="15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4900613"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15" name="Picture 14">
            <a:extLst>
              <a:ext uri="{FF2B5EF4-FFF2-40B4-BE49-F238E27FC236}">
                <a16:creationId xmlns:a16="http://schemas.microsoft.com/office/drawing/2014/main" id="{1DC9B9D0-5FE0-4F1B-96D7-AFB729ABEF31}"/>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6" name="TextBox 3">
            <a:extLst>
              <a:ext uri="{FF2B5EF4-FFF2-40B4-BE49-F238E27FC236}">
                <a16:creationId xmlns:a16="http://schemas.microsoft.com/office/drawing/2014/main" id="{741F3413-0846-4287-8210-08385246173F}"/>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
        <p:nvSpPr>
          <p:cNvPr id="17" name="Text Placeholder 9">
            <a:extLst>
              <a:ext uri="{FF2B5EF4-FFF2-40B4-BE49-F238E27FC236}">
                <a16:creationId xmlns:a16="http://schemas.microsoft.com/office/drawing/2014/main" id="{E4A22D62-40A4-4B15-AA8D-9619F506D174}"/>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18" name="Text Placeholder 7">
            <a:extLst>
              <a:ext uri="{FF2B5EF4-FFF2-40B4-BE49-F238E27FC236}">
                <a16:creationId xmlns:a16="http://schemas.microsoft.com/office/drawing/2014/main" id="{C8AB2BE2-6402-488B-A17E-C813AD2E8AB2}"/>
              </a:ext>
            </a:extLst>
          </p:cNvPr>
          <p:cNvSpPr>
            <a:spLocks noGrp="1"/>
          </p:cNvSpPr>
          <p:nvPr>
            <p:ph type="body" sz="quarter" idx="10" hasCustomPrompt="1"/>
          </p:nvPr>
        </p:nvSpPr>
        <p:spPr>
          <a:xfrm>
            <a:off x="285750" y="3461584"/>
            <a:ext cx="2239566"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Tree>
    <p:extLst>
      <p:ext uri="{BB962C8B-B14F-4D97-AF65-F5344CB8AC3E}">
        <p14:creationId xmlns:p14="http://schemas.microsoft.com/office/powerpoint/2010/main" val="402502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ABA8B-7A76-43F8-A461-93ABD9B755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0" t="724" r="104"/>
          <a:stretch/>
        </p:blipFill>
        <p:spPr>
          <a:xfrm>
            <a:off x="0" y="0"/>
            <a:ext cx="9144000" cy="5153025"/>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285750" y="1114425"/>
            <a:ext cx="8572500" cy="2518638"/>
          </a:xfrm>
        </p:spPr>
        <p:txBody>
          <a:bodyPr/>
          <a:lstStyle>
            <a:lvl1pPr marL="0" indent="0">
              <a:spcAft>
                <a:spcPts val="2250"/>
              </a:spcAft>
              <a:buNone/>
              <a:defRPr sz="1800"/>
            </a:lvl1pPr>
            <a:lvl2pPr marL="0" indent="0">
              <a:spcAft>
                <a:spcPts val="2250"/>
              </a:spcAft>
              <a:buNone/>
              <a:defRPr sz="1800"/>
            </a:lvl2pPr>
            <a:lvl3pPr marL="0" indent="0">
              <a:spcAft>
                <a:spcPts val="2250"/>
              </a:spcAft>
              <a:buNone/>
              <a:defRPr sz="1800"/>
            </a:lvl3pPr>
            <a:lvl4pPr marL="0" indent="0">
              <a:spcAft>
                <a:spcPts val="2250"/>
              </a:spcAft>
              <a:buNone/>
              <a:defRPr sz="1800"/>
            </a:lvl4pPr>
            <a:lvl5pPr marL="0" indent="0">
              <a:spcAft>
                <a:spcPts val="2250"/>
              </a:spcAft>
              <a:buNone/>
              <a:defRPr sz="18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5F9956D-462D-45D8-B567-E64116DEA685}"/>
              </a:ext>
            </a:extLst>
          </p:cNvPr>
          <p:cNvPicPr>
            <a:picLocks noChangeAspect="1"/>
          </p:cNvPicPr>
          <p:nvPr userDrawn="1"/>
        </p:nvPicPr>
        <p:blipFill>
          <a:blip r:embed="rId3"/>
          <a:srcRect/>
          <a:stretch/>
        </p:blipFill>
        <p:spPr>
          <a:xfrm>
            <a:off x="301630" y="4809529"/>
            <a:ext cx="303576" cy="171450"/>
          </a:xfrm>
          <a:prstGeom prst="rect">
            <a:avLst/>
          </a:prstGeom>
        </p:spPr>
      </p:pic>
      <p:sp>
        <p:nvSpPr>
          <p:cNvPr id="6" name="TextBox 3">
            <a:extLst>
              <a:ext uri="{FF2B5EF4-FFF2-40B4-BE49-F238E27FC236}">
                <a16:creationId xmlns:a16="http://schemas.microsoft.com/office/drawing/2014/main" id="{15A58DC4-2C33-4218-8B6A-43C4977A1B8D}"/>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0691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81AF4538-5D16-4D4A-B102-4C52FCD7401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67392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92C52-9C43-42FC-A34C-36612F5ECE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35549" cy="51435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4" name="Picture 3">
            <a:extLst>
              <a:ext uri="{FF2B5EF4-FFF2-40B4-BE49-F238E27FC236}">
                <a16:creationId xmlns:a16="http://schemas.microsoft.com/office/drawing/2014/main" id="{DC8EE8DF-84B0-47BA-A7AA-144201C313EA}"/>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DC0A2429-BDC4-4B10-9019-AC0636B3D72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65993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5" name="Rectangle 4">
            <a:extLst>
              <a:ext uri="{FF2B5EF4-FFF2-40B4-BE49-F238E27FC236}">
                <a16:creationId xmlns:a16="http://schemas.microsoft.com/office/drawing/2014/main" id="{BB1C620B-C7C9-4EFC-8778-55C0A692236A}"/>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0292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7BC7A1-1975-4951-92E4-23E24706EEE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7990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8AC2D71-741E-4932-8C36-C443A02FC090}"/>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3105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285750" y="228600"/>
            <a:ext cx="4171951" cy="923330"/>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371600"/>
            <a:ext cx="4171951"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4686300" y="2400934"/>
            <a:ext cx="4457700" cy="341632"/>
          </a:xfrm>
        </p:spPr>
        <p:txBody>
          <a:bodyPr anchor="ctr"/>
          <a:lstStyle>
            <a:lvl1pPr marL="0" indent="0" algn="ctr">
              <a:buNone/>
              <a:defRPr/>
            </a:lvl1pPr>
          </a:lstStyle>
          <a:p>
            <a:r>
              <a:rPr lang="en-US" dirty="0"/>
              <a:t>Click (or paste) to insert picture</a:t>
            </a:r>
          </a:p>
        </p:txBody>
      </p:sp>
      <p:sp>
        <p:nvSpPr>
          <p:cNvPr id="6" name="Rectangle 5">
            <a:extLst>
              <a:ext uri="{FF2B5EF4-FFF2-40B4-BE49-F238E27FC236}">
                <a16:creationId xmlns:a16="http://schemas.microsoft.com/office/drawing/2014/main" id="{B96FAD1B-8CBE-4057-862B-84C7545E8E6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000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F7AAE69-79A2-4F5D-8E6A-0DE301D0A802}"/>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34518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457200" y="2026009"/>
            <a:ext cx="7856293" cy="545741"/>
          </a:xfrm>
          <a:prstGeom prst="rect">
            <a:avLst/>
          </a:prstGeom>
        </p:spPr>
        <p:txBody>
          <a:bodyPr anchor="ctr"/>
          <a:lstStyle>
            <a:lvl1pPr>
              <a:defRPr sz="32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0" y="2026008"/>
            <a:ext cx="279779" cy="54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Tree>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vider slide +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0B344D-23ED-E84B-9A4F-8A6FA258BD23}"/>
              </a:ext>
            </a:extLst>
          </p:cNvPr>
          <p:cNvPicPr>
            <a:picLocks noChangeAspect="1"/>
          </p:cNvPicPr>
          <p:nvPr userDrawn="1"/>
        </p:nvPicPr>
        <p:blipFill>
          <a:blip r:embed="rId2"/>
          <a:stretch>
            <a:fillRect/>
          </a:stretch>
        </p:blipFill>
        <p:spPr>
          <a:xfrm>
            <a:off x="2934" y="0"/>
            <a:ext cx="9138131"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solidFill>
                  <a:schemeClr val="bg1"/>
                </a:solidFill>
              </a:defRPr>
            </a:lvl1pPr>
            <a:lvl2pPr marL="457200" indent="0">
              <a:buNone/>
              <a:defRPr/>
            </a:lvl2pPr>
          </a:lstStyle>
          <a:p>
            <a:pPr lvl="0"/>
            <a:r>
              <a:rPr lang="en-US" dirty="0"/>
              <a:t>Edit Master text styles</a:t>
            </a:r>
          </a:p>
        </p:txBody>
      </p:sp>
      <p:sp>
        <p:nvSpPr>
          <p:cNvPr id="10" name="TextBox 9">
            <a:extLst>
              <a:ext uri="{FF2B5EF4-FFF2-40B4-BE49-F238E27FC236}">
                <a16:creationId xmlns:a16="http://schemas.microsoft.com/office/drawing/2014/main" id="{A86A16C5-0127-F443-821D-7AC0F088CDAC}"/>
              </a:ext>
            </a:extLst>
          </p:cNvPr>
          <p:cNvSpPr txBox="1"/>
          <p:nvPr userDrawn="1"/>
        </p:nvSpPr>
        <p:spPr>
          <a:xfrm>
            <a:off x="48789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1899" y="4675243"/>
            <a:ext cx="1806546" cy="288000"/>
          </a:xfrm>
          <a:prstGeom prst="rect">
            <a:avLst/>
          </a:prstGeom>
        </p:spPr>
      </p:pic>
    </p:spTree>
    <p:extLst>
      <p:ext uri="{BB962C8B-B14F-4D97-AF65-F5344CB8AC3E}">
        <p14:creationId xmlns:p14="http://schemas.microsoft.com/office/powerpoint/2010/main" val="14051946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BABC3FEF-DB89-407C-B0FA-206CD1810F3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1616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5" name="Rectangle 4">
            <a:extLst>
              <a:ext uri="{FF2B5EF4-FFF2-40B4-BE49-F238E27FC236}">
                <a16:creationId xmlns:a16="http://schemas.microsoft.com/office/drawing/2014/main" id="{A3F94EA5-29B4-4AC2-B5BE-5D407C46944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8221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2FC17B5-CD59-42C8-8CE2-3E4B4A15C85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404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CD046E4C-CBE3-44B0-8148-B0997F0A5F43}"/>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451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E66EA50-66BB-4F84-8921-8B9C4968CC3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008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52E1AF40-6C0E-4988-A6A8-A97946D1945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960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0899633-46D3-4A79-A833-0D875A85569F}"/>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80244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7E81AAE-92D1-40EB-AE22-EF5351535783}"/>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5119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2A2C8-904D-4AC7-8243-B5FDB2E3A0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02" y="-19050"/>
            <a:ext cx="9160902" cy="516255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571500" y="1470870"/>
            <a:ext cx="6753225" cy="1588127"/>
          </a:xfrm>
        </p:spPr>
        <p:txBody>
          <a:bodyPr anchor="b" anchorCtr="0"/>
          <a:lstStyle>
            <a:lvl1pPr>
              <a:defRPr sz="36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42901" y="1377867"/>
            <a:ext cx="232172" cy="106183"/>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2911078" y="2506164"/>
            <a:ext cx="232172" cy="106183"/>
          </a:xfrm>
          <a:blipFill>
            <a:blip r:embed="rId4"/>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571500" y="3467100"/>
            <a:ext cx="6753225" cy="3416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571500" y="3815403"/>
            <a:ext cx="6753225" cy="279307"/>
          </a:xfrm>
        </p:spPr>
        <p:txBody>
          <a:bodyPr/>
          <a:lstStyle>
            <a:lvl1pPr marL="0" indent="0">
              <a:buNone/>
              <a:defRPr sz="1350"/>
            </a:lvl1pPr>
          </a:lstStyle>
          <a:p>
            <a:pPr lvl="0"/>
            <a:r>
              <a:rPr lang="en-US" dirty="0"/>
              <a:t>Quoted person’s affiliation</a:t>
            </a:r>
          </a:p>
        </p:txBody>
      </p:sp>
      <p:pic>
        <p:nvPicPr>
          <p:cNvPr id="10" name="Picture 9">
            <a:extLst>
              <a:ext uri="{FF2B5EF4-FFF2-40B4-BE49-F238E27FC236}">
                <a16:creationId xmlns:a16="http://schemas.microsoft.com/office/drawing/2014/main" id="{0ECB848C-76C0-4341-8DA1-4EA7610AFBAF}"/>
              </a:ext>
            </a:extLst>
          </p:cNvPr>
          <p:cNvPicPr>
            <a:picLocks noChangeAspect="1"/>
          </p:cNvPicPr>
          <p:nvPr userDrawn="1"/>
        </p:nvPicPr>
        <p:blipFill>
          <a:blip r:embed="rId5"/>
          <a:srcRect/>
          <a:stretch/>
        </p:blipFill>
        <p:spPr>
          <a:xfrm>
            <a:off x="301630" y="4809529"/>
            <a:ext cx="303576" cy="171450"/>
          </a:xfrm>
          <a:prstGeom prst="rect">
            <a:avLst/>
          </a:prstGeom>
        </p:spPr>
      </p:pic>
      <p:sp>
        <p:nvSpPr>
          <p:cNvPr id="12" name="TextBox 3">
            <a:extLst>
              <a:ext uri="{FF2B5EF4-FFF2-40B4-BE49-F238E27FC236}">
                <a16:creationId xmlns:a16="http://schemas.microsoft.com/office/drawing/2014/main" id="{4F1D6C42-12A6-46E0-BF36-EF400B13B32C}"/>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8508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D1E9F-D6BF-4BAB-85FB-2C7B4DF390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581025" y="2026986"/>
            <a:ext cx="5743575" cy="1089529"/>
          </a:xfrm>
        </p:spPr>
        <p:txBody>
          <a:bodyPr anchor="ctr" anchorCtr="0"/>
          <a:lstStyle>
            <a:lvl1pPr>
              <a:defRPr sz="3600"/>
            </a:lvl1pPr>
          </a:lstStyle>
          <a:p>
            <a:r>
              <a:rPr lang="en-US" dirty="0"/>
              <a:t>Section layout: Enter section name here</a:t>
            </a:r>
          </a:p>
        </p:txBody>
      </p:sp>
      <p:pic>
        <p:nvPicPr>
          <p:cNvPr id="4" name="Picture 3">
            <a:extLst>
              <a:ext uri="{FF2B5EF4-FFF2-40B4-BE49-F238E27FC236}">
                <a16:creationId xmlns:a16="http://schemas.microsoft.com/office/drawing/2014/main" id="{72EFD276-3C75-4673-8029-7C603CAB234F}"/>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155147BA-4BB5-4355-83F2-2BBBD89A2649}"/>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87578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4"/>
            <a:ext cx="9141714" cy="85725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273844"/>
            <a:ext cx="6775704" cy="355589"/>
          </a:xfrm>
        </p:spPr>
        <p:txBody>
          <a:bodyPr>
            <a:noAutofit/>
          </a:bodyPr>
          <a:lstStyle>
            <a:lvl1pPr>
              <a:defRPr sz="3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314325" y="1146131"/>
            <a:ext cx="8515350" cy="3486591"/>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7380039" y="273844"/>
            <a:ext cx="1433211" cy="336805"/>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4767263"/>
            <a:ext cx="2057400" cy="273844"/>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5" y="4767263"/>
            <a:ext cx="2801593" cy="273844"/>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97606713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50FBC-D13C-41D5-AB75-C7CEB2A2C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581025" y="1777688"/>
            <a:ext cx="5743575" cy="1588127"/>
          </a:xfrm>
        </p:spPr>
        <p:txBody>
          <a:bodyPr anchor="ctr" anchorCtr="0"/>
          <a:lstStyle>
            <a:lvl1pPr>
              <a:defRPr sz="3600"/>
            </a:lvl1pPr>
          </a:lstStyle>
          <a:p>
            <a:r>
              <a:rPr lang="en-US" dirty="0"/>
              <a:t>Video or demo divider: Enter “Video” or “Demo” here</a:t>
            </a:r>
          </a:p>
        </p:txBody>
      </p:sp>
      <p:pic>
        <p:nvPicPr>
          <p:cNvPr id="4" name="Picture 3">
            <a:extLst>
              <a:ext uri="{FF2B5EF4-FFF2-40B4-BE49-F238E27FC236}">
                <a16:creationId xmlns:a16="http://schemas.microsoft.com/office/drawing/2014/main" id="{340BBBF8-6434-4339-A46D-C9AB8932F016}"/>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AA761C1A-0900-45C7-839E-874600FBF24E}"/>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11871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4EC6A-58BC-491B-A4AC-81E7FCD8E8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1" t="735"/>
          <a:stretch/>
        </p:blipFill>
        <p:spPr>
          <a:xfrm>
            <a:off x="0" y="0"/>
            <a:ext cx="9144000" cy="5143500"/>
          </a:xfrm>
          <a:prstGeom prst="rect">
            <a:avLst/>
          </a:prstGeom>
        </p:spPr>
      </p:pic>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3746004" y="1745754"/>
            <a:ext cx="1651992" cy="1651992"/>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9144000" cy="5143500"/>
          </a:xfrm>
        </p:spPr>
        <p:txBody>
          <a:bodyPr lIns="548640" anchor="ctr">
            <a:noAutofit/>
          </a:bodyPr>
          <a:lstStyle>
            <a:lvl1pPr marL="0" indent="0">
              <a:buNone/>
              <a:defRPr/>
            </a:lvl1pPr>
          </a:lstStyle>
          <a:p>
            <a:r>
              <a:rPr lang="en-US" dirty="0"/>
              <a:t>Click icon to add video</a:t>
            </a:r>
          </a:p>
        </p:txBody>
      </p:sp>
      <p:pic>
        <p:nvPicPr>
          <p:cNvPr id="5" name="Picture 4">
            <a:extLst>
              <a:ext uri="{FF2B5EF4-FFF2-40B4-BE49-F238E27FC236}">
                <a16:creationId xmlns:a16="http://schemas.microsoft.com/office/drawing/2014/main" id="{C69C3BB3-4488-41C3-A4C0-4DFE22D77AA5}"/>
              </a:ext>
            </a:extLst>
          </p:cNvPr>
          <p:cNvPicPr>
            <a:picLocks noChangeAspect="1"/>
          </p:cNvPicPr>
          <p:nvPr userDrawn="1"/>
        </p:nvPicPr>
        <p:blipFill>
          <a:blip r:embed="rId4"/>
          <a:srcRect/>
          <a:stretch/>
        </p:blipFill>
        <p:spPr>
          <a:xfrm>
            <a:off x="301630" y="4809529"/>
            <a:ext cx="303576" cy="171450"/>
          </a:xfrm>
          <a:prstGeom prst="rect">
            <a:avLst/>
          </a:prstGeom>
        </p:spPr>
      </p:pic>
      <p:sp>
        <p:nvSpPr>
          <p:cNvPr id="6" name="TextBox 3">
            <a:extLst>
              <a:ext uri="{FF2B5EF4-FFF2-40B4-BE49-F238E27FC236}">
                <a16:creationId xmlns:a16="http://schemas.microsoft.com/office/drawing/2014/main" id="{F81EA7C2-5B78-4560-8DAC-324CEFA561B1}"/>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259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285750" y="228601"/>
            <a:ext cx="8572500" cy="5078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285750" y="1172843"/>
            <a:ext cx="4107656"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285750"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750594" y="1172843"/>
            <a:ext cx="4107656"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750594"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56883776-144D-4376-A32E-8E10B37223A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7744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285750" y="228600"/>
            <a:ext cx="4200525" cy="923330"/>
          </a:xfrm>
        </p:spPr>
        <p:txBody>
          <a:bodyPr anchor="t" anchorCtr="0"/>
          <a:lstStyle>
            <a:lvl1pPr>
              <a:defRPr sz="3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4657725" y="233228"/>
            <a:ext cx="4200525" cy="217444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285750" y="1294209"/>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E5ACF87E-302B-4CB1-9FDB-8F4F4FF06D1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241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285750" y="228600"/>
            <a:ext cx="4200525" cy="923330"/>
          </a:xfrm>
        </p:spPr>
        <p:txBody>
          <a:bodyPr anchor="t" anchorCtr="0"/>
          <a:lstStyle>
            <a:lvl1pPr>
              <a:defRPr sz="3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4657725" y="233228"/>
            <a:ext cx="4200525" cy="42473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285750" y="1294208"/>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5214689C-6B0C-4925-9BB7-5A0C1789539C}"/>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8940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567D4B-07A9-43DB-8040-F9645B3D3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150019" y="1390650"/>
            <a:ext cx="6353176" cy="1190625"/>
          </a:xfrm>
          <a:prstGeom prst="rect">
            <a:avLst/>
          </a:prstGeom>
          <a:noFill/>
        </p:spPr>
        <p:txBody>
          <a:bodyPr lIns="137160" tIns="68580" rIns="109728" bIns="6858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7200" b="0" i="0" spc="-225"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280987" y="2671718"/>
            <a:ext cx="2481263" cy="300082"/>
          </a:xfrm>
        </p:spPr>
        <p:txBody>
          <a:bodyPr anchor="b" anchorCtr="0"/>
          <a:lstStyle>
            <a:lvl1pPr marL="0" indent="0">
              <a:buNone/>
              <a:defRPr sz="15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28098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852737" y="2671718"/>
            <a:ext cx="2481263" cy="300082"/>
          </a:xfrm>
        </p:spPr>
        <p:txBody>
          <a:bodyPr anchor="b" anchorCtr="0"/>
          <a:lstStyle>
            <a:lvl1pPr marL="0" indent="0">
              <a:buNone/>
              <a:defRPr sz="15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85273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5424487" y="2671718"/>
            <a:ext cx="2481263" cy="300082"/>
          </a:xfrm>
        </p:spPr>
        <p:txBody>
          <a:bodyPr anchor="b" anchorCtr="0"/>
          <a:lstStyle>
            <a:lvl1pPr marL="0" indent="0">
              <a:buNone/>
              <a:defRPr sz="15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5424487" y="2971800"/>
            <a:ext cx="2481263" cy="424732"/>
          </a:xfrm>
        </p:spPr>
        <p:txBody>
          <a:bodyPr/>
          <a:lstStyle>
            <a:lvl1pPr marL="0" indent="0">
              <a:spcAft>
                <a:spcPts val="450"/>
              </a:spcAft>
              <a:buNone/>
              <a:defRPr sz="1200"/>
            </a:lvl1pPr>
          </a:lstStyle>
          <a:p>
            <a:pPr lvl="0"/>
            <a:r>
              <a:rPr lang="en-US" dirty="0"/>
              <a:t>Speaker contact info (email or socials)</a:t>
            </a:r>
          </a:p>
        </p:txBody>
      </p:sp>
      <p:pic>
        <p:nvPicPr>
          <p:cNvPr id="15" name="Picture 14">
            <a:extLst>
              <a:ext uri="{FF2B5EF4-FFF2-40B4-BE49-F238E27FC236}">
                <a16:creationId xmlns:a16="http://schemas.microsoft.com/office/drawing/2014/main" id="{59315530-76A9-40EB-8E34-0633D2B8B251}"/>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6" name="TextBox 3">
            <a:extLst>
              <a:ext uri="{FF2B5EF4-FFF2-40B4-BE49-F238E27FC236}">
                <a16:creationId xmlns:a16="http://schemas.microsoft.com/office/drawing/2014/main" id="{C89EB849-F82B-4F3C-838C-07F7AE65E100}"/>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8864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D9EE1E-6EBE-4686-9AA7-CDE748191C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3974783" y="734753"/>
            <a:ext cx="1194435" cy="119443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274320" rIns="137160" bIns="109728" anchor="ctr"/>
          <a:lstStyle/>
          <a:p>
            <a:pPr algn="ctr" defTabSz="699354" eaLnBrk="1" hangingPunct="1">
              <a:lnSpc>
                <a:spcPct val="90000"/>
              </a:lnSpc>
              <a:defRPr/>
            </a:pPr>
            <a:r>
              <a:rPr lang="en-US" sz="8625"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2533650" y="2033962"/>
            <a:ext cx="4076700" cy="1218795"/>
          </a:xfrm>
          <a:prstGeom prst="rect">
            <a:avLst/>
          </a:prstGeom>
          <a:noFill/>
        </p:spPr>
        <p:txBody>
          <a:bodyPr wrap="square" lIns="137160" tIns="109728" rIns="137160" bIns="109728" rtlCol="0">
            <a:spAutoFit/>
          </a:bodyPr>
          <a:lstStyle/>
          <a:p>
            <a:pPr algn="ctr">
              <a:lnSpc>
                <a:spcPct val="90000"/>
              </a:lnSpc>
              <a:spcAft>
                <a:spcPts val="1350"/>
              </a:spcAft>
            </a:pPr>
            <a:r>
              <a:rPr lang="en-US" sz="3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5" name="Picture 4">
            <a:extLst>
              <a:ext uri="{FF2B5EF4-FFF2-40B4-BE49-F238E27FC236}">
                <a16:creationId xmlns:a16="http://schemas.microsoft.com/office/drawing/2014/main" id="{73233387-D073-4984-A4F6-3AE462201AD7}"/>
              </a:ext>
            </a:extLst>
          </p:cNvPr>
          <p:cNvPicPr>
            <a:picLocks noChangeAspect="1"/>
          </p:cNvPicPr>
          <p:nvPr userDrawn="1"/>
        </p:nvPicPr>
        <p:blipFill>
          <a:blip r:embed="rId3"/>
          <a:srcRect/>
          <a:stretch/>
        </p:blipFill>
        <p:spPr>
          <a:xfrm>
            <a:off x="301630" y="4809529"/>
            <a:ext cx="303576" cy="171450"/>
          </a:xfrm>
          <a:prstGeom prst="rect">
            <a:avLst/>
          </a:prstGeom>
        </p:spPr>
      </p:pic>
      <p:sp>
        <p:nvSpPr>
          <p:cNvPr id="8" name="TextBox 3">
            <a:extLst>
              <a:ext uri="{FF2B5EF4-FFF2-40B4-BE49-F238E27FC236}">
                <a16:creationId xmlns:a16="http://schemas.microsoft.com/office/drawing/2014/main" id="{6BB92936-BB7B-40EF-8914-30D2B144BE8D}"/>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4466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2614613" y="1884278"/>
            <a:ext cx="5514975" cy="1390573"/>
          </a:xfrm>
          <a:prstGeom prst="rect">
            <a:avLst/>
          </a:prstGeom>
          <a:noFill/>
        </p:spPr>
        <p:txBody>
          <a:bodyPr wrap="square" rtlCol="0">
            <a:spAutoFit/>
          </a:bodyPr>
          <a:lstStyle/>
          <a:p>
            <a:pPr algn="l">
              <a:lnSpc>
                <a:spcPct val="80000"/>
              </a:lnSpc>
            </a:pPr>
            <a:r>
              <a:rPr lang="en-US" sz="4500" dirty="0">
                <a:latin typeface="+mj-lt"/>
              </a:rPr>
              <a:t>Do not use layouts after this slide.</a:t>
            </a:r>
            <a:br>
              <a:rPr lang="en-US" sz="4500" dirty="0">
                <a:latin typeface="+mj-lt"/>
              </a:rPr>
            </a:br>
            <a:r>
              <a:rPr lang="en-US" sz="1500" dirty="0">
                <a:latin typeface="+mj-lt"/>
              </a:rPr>
              <a:t>They are not part of the official template.</a:t>
            </a:r>
            <a:endParaRPr lang="en-US" sz="45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938" y="1585912"/>
            <a:ext cx="1971675" cy="1971675"/>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285750" y="4752975"/>
            <a:ext cx="2743200" cy="390525"/>
          </a:xfrm>
          <a:prstGeom prst="rect">
            <a:avLst/>
          </a:prstGeom>
          <a:solidFill>
            <a:srgbClr val="000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4635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B2EB3-9934-4BF4-B059-08158893325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B74817E4-4ACF-8147-A90C-85B5804011EF}"/>
              </a:ext>
            </a:extLst>
          </p:cNvPr>
          <p:cNvPicPr>
            <a:picLocks noChangeAspect="1"/>
          </p:cNvPicPr>
          <p:nvPr userDrawn="1"/>
        </p:nvPicPr>
        <p:blipFill>
          <a:blip r:embed="rId3"/>
          <a:stretch>
            <a:fillRect/>
          </a:stretch>
        </p:blipFill>
        <p:spPr>
          <a:xfrm>
            <a:off x="765868" y="2021236"/>
            <a:ext cx="2835680" cy="912369"/>
          </a:xfrm>
          <a:prstGeom prst="rect">
            <a:avLst/>
          </a:prstGeom>
        </p:spPr>
      </p:pic>
    </p:spTree>
    <p:extLst>
      <p:ext uri="{BB962C8B-B14F-4D97-AF65-F5344CB8AC3E}">
        <p14:creationId xmlns:p14="http://schemas.microsoft.com/office/powerpoint/2010/main" val="426492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2FAE46-ED08-47D3-975A-1CE3D0CEA6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285750" y="3461584"/>
            <a:ext cx="6858000"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6858000"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9" name="Picture 8">
            <a:extLst>
              <a:ext uri="{FF2B5EF4-FFF2-40B4-BE49-F238E27FC236}">
                <a16:creationId xmlns:a16="http://schemas.microsoft.com/office/drawing/2014/main" id="{79ED1F63-02FE-47E1-A94B-5D14DD5A89AC}"/>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1" name="TextBox 3">
            <a:extLst>
              <a:ext uri="{FF2B5EF4-FFF2-40B4-BE49-F238E27FC236}">
                <a16:creationId xmlns:a16="http://schemas.microsoft.com/office/drawing/2014/main" id="{CB4F6084-3E15-43B0-BB00-7C1D05C0E9A4}"/>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76132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674749"/>
          </a:xfrm>
        </p:spPr>
        <p:txBody>
          <a:bodyPr lIns="182880" tIns="146304" rIns="182880" bIns="146304" rtlCol="0"/>
          <a:lstStyle>
            <a:lvl1pPr>
              <a:defRPr/>
            </a:lvl1pPr>
          </a:lstStyle>
          <a:p>
            <a:pPr rtl="0"/>
            <a:r>
              <a:rPr lang="en-US" altLang="zh-CN" dirty="0"/>
              <a:t>Click to edit master title style</a:t>
            </a:r>
            <a:endParaRPr lang="zh-CN" altLang="en-US" dirty="0"/>
          </a:p>
        </p:txBody>
      </p:sp>
    </p:spTree>
    <p:extLst>
      <p:ext uri="{BB962C8B-B14F-4D97-AF65-F5344CB8AC3E}">
        <p14:creationId xmlns:p14="http://schemas.microsoft.com/office/powerpoint/2010/main" val="20577853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37E257-2548-4C94-82E8-6A14E8742F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571875" y="3467100"/>
            <a:ext cx="3019425" cy="300082"/>
          </a:xfrm>
        </p:spPr>
        <p:txBody>
          <a:bodyPr wrap="square"/>
          <a:lstStyle>
            <a:lvl1pPr marL="0" indent="0">
              <a:spcAft>
                <a:spcPts val="0"/>
              </a:spcAft>
              <a:buNone/>
              <a:defRPr sz="15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571875" y="3751729"/>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BADBAE7D-4133-46D3-834A-470E18E811E7}"/>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4" name="TextBox 3">
            <a:extLst>
              <a:ext uri="{FF2B5EF4-FFF2-40B4-BE49-F238E27FC236}">
                <a16:creationId xmlns:a16="http://schemas.microsoft.com/office/drawing/2014/main" id="{31464DB9-02DB-482E-BCF7-271FC7F3BB4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
        <p:nvSpPr>
          <p:cNvPr id="16" name="Text Placeholder 9">
            <a:extLst>
              <a:ext uri="{FF2B5EF4-FFF2-40B4-BE49-F238E27FC236}">
                <a16:creationId xmlns:a16="http://schemas.microsoft.com/office/drawing/2014/main" id="{59E231D2-E009-498A-9060-8356E0E419AD}"/>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17" name="Text Placeholder 7">
            <a:extLst>
              <a:ext uri="{FF2B5EF4-FFF2-40B4-BE49-F238E27FC236}">
                <a16:creationId xmlns:a16="http://schemas.microsoft.com/office/drawing/2014/main" id="{3E84BF4B-4129-494D-9646-B72A45525D5C}"/>
              </a:ext>
            </a:extLst>
          </p:cNvPr>
          <p:cNvSpPr>
            <a:spLocks noGrp="1"/>
          </p:cNvSpPr>
          <p:nvPr>
            <p:ph type="body" sz="quarter" idx="10" hasCustomPrompt="1"/>
          </p:nvPr>
        </p:nvSpPr>
        <p:spPr>
          <a:xfrm>
            <a:off x="285750" y="3461584"/>
            <a:ext cx="3019425"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Tree>
    <p:extLst>
      <p:ext uri="{BB962C8B-B14F-4D97-AF65-F5344CB8AC3E}">
        <p14:creationId xmlns:p14="http://schemas.microsoft.com/office/powerpoint/2010/main" val="5088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B4BB1D2-07E5-4488-B270-1AD5664ABB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8" t="1279" r="548"/>
          <a:stretch/>
        </p:blipFill>
        <p:spPr>
          <a:xfrm>
            <a:off x="0" y="0"/>
            <a:ext cx="9144000" cy="51435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285750" y="1956278"/>
            <a:ext cx="6858000" cy="590931"/>
          </a:xfrm>
        </p:spPr>
        <p:txBody>
          <a:bodyPr wrap="square" anchor="t" anchorCtr="0"/>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285750" y="1485900"/>
            <a:ext cx="6858000" cy="216982"/>
          </a:xfrm>
        </p:spPr>
        <p:txBody>
          <a:bodyPr wrap="square"/>
          <a:lstStyle>
            <a:lvl1pPr marL="0" indent="0" algn="l">
              <a:spcAft>
                <a:spcPts val="0"/>
              </a:spcAft>
              <a:buFont typeface="Amazon Ember" panose="020B0603020204020204" pitchFamily="34" charset="0"/>
              <a:buNone/>
              <a:defRPr sz="900" b="1" i="0" cap="all" spc="225" baseline="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285750"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2590800" y="3461584"/>
            <a:ext cx="2239567" cy="300082"/>
          </a:xfrm>
        </p:spPr>
        <p:txBody>
          <a:bodyPr wrap="square"/>
          <a:lstStyle>
            <a:lvl1pPr marL="0" indent="0">
              <a:spcAft>
                <a:spcPts val="0"/>
              </a:spcAft>
              <a:buNone/>
              <a:defRPr sz="15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2590800"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4900613" y="3461585"/>
            <a:ext cx="2239566" cy="300082"/>
          </a:xfrm>
        </p:spPr>
        <p:txBody>
          <a:bodyPr wrap="square"/>
          <a:lstStyle>
            <a:lvl1pPr marL="0" indent="0">
              <a:spcAft>
                <a:spcPts val="0"/>
              </a:spcAft>
              <a:buNone/>
              <a:defRPr sz="15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4900613" y="3751729"/>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pic>
        <p:nvPicPr>
          <p:cNvPr id="15" name="Picture 14">
            <a:extLst>
              <a:ext uri="{FF2B5EF4-FFF2-40B4-BE49-F238E27FC236}">
                <a16:creationId xmlns:a16="http://schemas.microsoft.com/office/drawing/2014/main" id="{1DC9B9D0-5FE0-4F1B-96D7-AFB729ABEF31}"/>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6" name="TextBox 3">
            <a:extLst>
              <a:ext uri="{FF2B5EF4-FFF2-40B4-BE49-F238E27FC236}">
                <a16:creationId xmlns:a16="http://schemas.microsoft.com/office/drawing/2014/main" id="{741F3413-0846-4287-8210-08385246173F}"/>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
        <p:nvSpPr>
          <p:cNvPr id="17" name="Text Placeholder 9">
            <a:extLst>
              <a:ext uri="{FF2B5EF4-FFF2-40B4-BE49-F238E27FC236}">
                <a16:creationId xmlns:a16="http://schemas.microsoft.com/office/drawing/2014/main" id="{E4A22D62-40A4-4B15-AA8D-9619F506D174}"/>
              </a:ext>
            </a:extLst>
          </p:cNvPr>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chemeClr val="accent1"/>
                </a:solidFill>
              </a:defRPr>
            </a:lvl1pPr>
          </a:lstStyle>
          <a:p>
            <a:pPr lvl="0"/>
            <a:r>
              <a:rPr lang="en-US" dirty="0"/>
              <a:t>Enter session ID</a:t>
            </a:r>
          </a:p>
        </p:txBody>
      </p:sp>
      <p:sp>
        <p:nvSpPr>
          <p:cNvPr id="18" name="Text Placeholder 7">
            <a:extLst>
              <a:ext uri="{FF2B5EF4-FFF2-40B4-BE49-F238E27FC236}">
                <a16:creationId xmlns:a16="http://schemas.microsoft.com/office/drawing/2014/main" id="{C8AB2BE2-6402-488B-A17E-C813AD2E8AB2}"/>
              </a:ext>
            </a:extLst>
          </p:cNvPr>
          <p:cNvSpPr>
            <a:spLocks noGrp="1"/>
          </p:cNvSpPr>
          <p:nvPr>
            <p:ph type="body" sz="quarter" idx="10" hasCustomPrompt="1"/>
          </p:nvPr>
        </p:nvSpPr>
        <p:spPr>
          <a:xfrm>
            <a:off x="285750" y="3461584"/>
            <a:ext cx="2239566" cy="300082"/>
          </a:xfrm>
        </p:spPr>
        <p:txBody>
          <a:bodyPr wrap="square"/>
          <a:lstStyle>
            <a:lvl1pPr marL="0" indent="0">
              <a:spcAft>
                <a:spcPts val="0"/>
              </a:spcAft>
              <a:buNone/>
              <a:defRPr sz="1500" b="0" i="0" cap="none" spc="0" baseline="0">
                <a:solidFill>
                  <a:schemeClr val="tx1"/>
                </a:solidFill>
              </a:defRPr>
            </a:lvl1pPr>
          </a:lstStyle>
          <a:p>
            <a:pPr lvl="0"/>
            <a:r>
              <a:rPr lang="en-US" dirty="0"/>
              <a:t>Speaker name (pronouns)</a:t>
            </a:r>
          </a:p>
        </p:txBody>
      </p:sp>
    </p:spTree>
    <p:extLst>
      <p:ext uri="{BB962C8B-B14F-4D97-AF65-F5344CB8AC3E}">
        <p14:creationId xmlns:p14="http://schemas.microsoft.com/office/powerpoint/2010/main" val="150129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ABA8B-7A76-43F8-A461-93ABD9B755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0" t="724" r="104"/>
          <a:stretch/>
        </p:blipFill>
        <p:spPr>
          <a:xfrm>
            <a:off x="0" y="0"/>
            <a:ext cx="9144000" cy="5153025"/>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285750" y="1114425"/>
            <a:ext cx="8572500" cy="2518638"/>
          </a:xfrm>
        </p:spPr>
        <p:txBody>
          <a:bodyPr/>
          <a:lstStyle>
            <a:lvl1pPr marL="0" indent="0">
              <a:spcAft>
                <a:spcPts val="2250"/>
              </a:spcAft>
              <a:buNone/>
              <a:defRPr sz="1800"/>
            </a:lvl1pPr>
            <a:lvl2pPr marL="0" indent="0">
              <a:spcAft>
                <a:spcPts val="2250"/>
              </a:spcAft>
              <a:buNone/>
              <a:defRPr sz="1800"/>
            </a:lvl2pPr>
            <a:lvl3pPr marL="0" indent="0">
              <a:spcAft>
                <a:spcPts val="2250"/>
              </a:spcAft>
              <a:buNone/>
              <a:defRPr sz="1800"/>
            </a:lvl3pPr>
            <a:lvl4pPr marL="0" indent="0">
              <a:spcAft>
                <a:spcPts val="2250"/>
              </a:spcAft>
              <a:buNone/>
              <a:defRPr sz="1800"/>
            </a:lvl4pPr>
            <a:lvl5pPr marL="0" indent="0">
              <a:spcAft>
                <a:spcPts val="2250"/>
              </a:spcAft>
              <a:buNone/>
              <a:defRPr sz="18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25F9956D-462D-45D8-B567-E64116DEA685}"/>
              </a:ext>
            </a:extLst>
          </p:cNvPr>
          <p:cNvPicPr>
            <a:picLocks noChangeAspect="1"/>
          </p:cNvPicPr>
          <p:nvPr userDrawn="1"/>
        </p:nvPicPr>
        <p:blipFill>
          <a:blip r:embed="rId3"/>
          <a:srcRect/>
          <a:stretch/>
        </p:blipFill>
        <p:spPr>
          <a:xfrm>
            <a:off x="301630" y="4809529"/>
            <a:ext cx="303576" cy="171450"/>
          </a:xfrm>
          <a:prstGeom prst="rect">
            <a:avLst/>
          </a:prstGeom>
        </p:spPr>
      </p:pic>
      <p:sp>
        <p:nvSpPr>
          <p:cNvPr id="6" name="TextBox 3">
            <a:extLst>
              <a:ext uri="{FF2B5EF4-FFF2-40B4-BE49-F238E27FC236}">
                <a16:creationId xmlns:a16="http://schemas.microsoft.com/office/drawing/2014/main" id="{15A58DC4-2C33-4218-8B6A-43C4977A1B8D}"/>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30707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81AF4538-5D16-4D4A-B102-4C52FCD7401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5107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E92C52-9C43-42FC-A34C-36612F5ECE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35549" cy="51435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4" name="Picture 3">
            <a:extLst>
              <a:ext uri="{FF2B5EF4-FFF2-40B4-BE49-F238E27FC236}">
                <a16:creationId xmlns:a16="http://schemas.microsoft.com/office/drawing/2014/main" id="{DC8EE8DF-84B0-47BA-A7AA-144201C313EA}"/>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DC0A2429-BDC4-4B10-9019-AC0636B3D72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47761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5" name="Rectangle 4">
            <a:extLst>
              <a:ext uri="{FF2B5EF4-FFF2-40B4-BE49-F238E27FC236}">
                <a16:creationId xmlns:a16="http://schemas.microsoft.com/office/drawing/2014/main" id="{BB1C620B-C7C9-4EFC-8778-55C0A692236A}"/>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0099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7BC7A1-1975-4951-92E4-23E24706EEE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051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8AC2D71-741E-4932-8C36-C443A02FC090}"/>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26185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285750" y="228600"/>
            <a:ext cx="4171951" cy="923330"/>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371600"/>
            <a:ext cx="4171951"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4686300" y="2400934"/>
            <a:ext cx="4457700" cy="341632"/>
          </a:xfrm>
        </p:spPr>
        <p:txBody>
          <a:bodyPr anchor="ctr"/>
          <a:lstStyle>
            <a:lvl1pPr marL="0" indent="0" algn="ctr">
              <a:buNone/>
              <a:defRPr/>
            </a:lvl1pPr>
          </a:lstStyle>
          <a:p>
            <a:r>
              <a:rPr lang="en-US" dirty="0"/>
              <a:t>Click (or paste) to insert picture</a:t>
            </a:r>
          </a:p>
        </p:txBody>
      </p:sp>
      <p:sp>
        <p:nvSpPr>
          <p:cNvPr id="6" name="Rectangle 5">
            <a:extLst>
              <a:ext uri="{FF2B5EF4-FFF2-40B4-BE49-F238E27FC236}">
                <a16:creationId xmlns:a16="http://schemas.microsoft.com/office/drawing/2014/main" id="{B96FAD1B-8CBE-4057-862B-84C7545E8E6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9640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EF7AAE69-79A2-4F5D-8E6A-0DE301D0A802}"/>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7414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7"/>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1"/>
            <a:ext cx="8443913" cy="2928938"/>
          </a:xfrm>
          <a:prstGeom prst="rect">
            <a:avLst/>
          </a:prstGeom>
        </p:spPr>
        <p:txBody>
          <a:bodyPr/>
          <a:lstStyle>
            <a:lvl5pPr>
              <a:defRPr sz="118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C330071D-20C8-1A47-AF4B-DFE3E4641228}"/>
              </a:ext>
            </a:extLst>
          </p:cNvPr>
          <p:cNvSpPr txBox="1"/>
          <p:nvPr userDrawn="1"/>
        </p:nvSpPr>
        <p:spPr>
          <a:xfrm>
            <a:off x="1424485" y="4870545"/>
            <a:ext cx="184731" cy="371320"/>
          </a:xfrm>
          <a:prstGeom prst="rect">
            <a:avLst/>
          </a:prstGeom>
          <a:noFill/>
        </p:spPr>
        <p:txBody>
          <a:bodyPr wrap="none" rtlCol="0">
            <a:spAutoFit/>
          </a:bodyPr>
          <a:lstStyle/>
          <a:p>
            <a:pPr algn="l"/>
            <a:endParaRPr lang="en-US" sz="1813" dirty="0" err="1">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87F74F85-3249-C240-B704-A460197F2D21}"/>
              </a:ext>
            </a:extLst>
          </p:cNvPr>
          <p:cNvSpPr txBox="1"/>
          <p:nvPr userDrawn="1"/>
        </p:nvSpPr>
        <p:spPr>
          <a:xfrm>
            <a:off x="469143" y="4836425"/>
            <a:ext cx="184731" cy="371320"/>
          </a:xfrm>
          <a:prstGeom prst="rect">
            <a:avLst/>
          </a:prstGeom>
          <a:noFill/>
        </p:spPr>
        <p:txBody>
          <a:bodyPr wrap="none" rtlCol="0">
            <a:spAutoFit/>
          </a:bodyPr>
          <a:lstStyle/>
          <a:p>
            <a:pPr algn="l"/>
            <a:endParaRPr lang="en-US" sz="1813"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23508427"/>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BABC3FEF-DB89-407C-B0FA-206CD1810F3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836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5" name="Rectangle 4">
            <a:extLst>
              <a:ext uri="{FF2B5EF4-FFF2-40B4-BE49-F238E27FC236}">
                <a16:creationId xmlns:a16="http://schemas.microsoft.com/office/drawing/2014/main" id="{A3F94EA5-29B4-4AC2-B5BE-5D407C46944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6042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2FC17B5-CD59-42C8-8CE2-3E4B4A15C85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2561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CD046E4C-CBE3-44B0-8148-B0997F0A5F43}"/>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6460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3E66EA50-66BB-4F84-8921-8B9C4968CC3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7752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chemeClr val="accent1"/>
                </a:solidFill>
              </a:defRPr>
            </a:lvl1pPr>
          </a:lstStyle>
          <a:p>
            <a:pPr lvl="0"/>
            <a:r>
              <a:rPr lang="en-US" dirty="0"/>
              <a:t>Enter subtitle</a:t>
            </a:r>
          </a:p>
        </p:txBody>
      </p:sp>
      <p:sp>
        <p:nvSpPr>
          <p:cNvPr id="6" name="Rectangle 5">
            <a:extLst>
              <a:ext uri="{FF2B5EF4-FFF2-40B4-BE49-F238E27FC236}">
                <a16:creationId xmlns:a16="http://schemas.microsoft.com/office/drawing/2014/main" id="{52E1AF40-6C0E-4988-A6A8-A97946D19451}"/>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76252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285750" y="1114425"/>
            <a:ext cx="8572499"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0899633-46D3-4A79-A833-0D875A85569F}"/>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3211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285750"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4750594"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7E81AAE-92D1-40EB-AE22-EF5351535783}"/>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7279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2A2C8-904D-4AC7-8243-B5FDB2E3A0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02" y="-19050"/>
            <a:ext cx="9160902" cy="516255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571500" y="1470870"/>
            <a:ext cx="6753225" cy="1588127"/>
          </a:xfrm>
        </p:spPr>
        <p:txBody>
          <a:bodyPr anchor="b" anchorCtr="0"/>
          <a:lstStyle>
            <a:lvl1pPr>
              <a:defRPr sz="36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42901" y="1377867"/>
            <a:ext cx="232172" cy="106183"/>
          </a:xfrm>
          <a:blipFill>
            <a:blip r:embed="rId3"/>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2911078" y="2506164"/>
            <a:ext cx="232172" cy="106183"/>
          </a:xfrm>
          <a:blipFill>
            <a:blip r:embed="rId4"/>
            <a:stretch>
              <a:fillRect/>
            </a:stretch>
          </a:blipFill>
        </p:spPr>
        <p:txBody>
          <a:bodyPr/>
          <a:lstStyle>
            <a:lvl1pPr marL="0" indent="0">
              <a:buNone/>
              <a:defRPr sz="100"/>
            </a:lvl1pPr>
            <a:lvl2pPr marL="171450" indent="0">
              <a:buNone/>
              <a:defRPr sz="750"/>
            </a:lvl2pPr>
            <a:lvl3pPr marL="342900" indent="0">
              <a:buNone/>
              <a:defRPr sz="750"/>
            </a:lvl3pPr>
            <a:lvl4pPr marL="514350" indent="0">
              <a:buNone/>
              <a:defRPr sz="750"/>
            </a:lvl4pPr>
            <a:lvl5pPr marL="514350" indent="0">
              <a:buNone/>
              <a:defRPr sz="75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571500" y="3467100"/>
            <a:ext cx="6753225" cy="3416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571500" y="3815403"/>
            <a:ext cx="6753225" cy="279307"/>
          </a:xfrm>
        </p:spPr>
        <p:txBody>
          <a:bodyPr/>
          <a:lstStyle>
            <a:lvl1pPr marL="0" indent="0">
              <a:buNone/>
              <a:defRPr sz="1350"/>
            </a:lvl1pPr>
          </a:lstStyle>
          <a:p>
            <a:pPr lvl="0"/>
            <a:r>
              <a:rPr lang="en-US" dirty="0"/>
              <a:t>Quoted person’s affiliation</a:t>
            </a:r>
          </a:p>
        </p:txBody>
      </p:sp>
      <p:pic>
        <p:nvPicPr>
          <p:cNvPr id="10" name="Picture 9">
            <a:extLst>
              <a:ext uri="{FF2B5EF4-FFF2-40B4-BE49-F238E27FC236}">
                <a16:creationId xmlns:a16="http://schemas.microsoft.com/office/drawing/2014/main" id="{0ECB848C-76C0-4341-8DA1-4EA7610AFBAF}"/>
              </a:ext>
            </a:extLst>
          </p:cNvPr>
          <p:cNvPicPr>
            <a:picLocks noChangeAspect="1"/>
          </p:cNvPicPr>
          <p:nvPr userDrawn="1"/>
        </p:nvPicPr>
        <p:blipFill>
          <a:blip r:embed="rId5"/>
          <a:srcRect/>
          <a:stretch/>
        </p:blipFill>
        <p:spPr>
          <a:xfrm>
            <a:off x="301630" y="4809529"/>
            <a:ext cx="303576" cy="171450"/>
          </a:xfrm>
          <a:prstGeom prst="rect">
            <a:avLst/>
          </a:prstGeom>
        </p:spPr>
      </p:pic>
      <p:sp>
        <p:nvSpPr>
          <p:cNvPr id="12" name="TextBox 3">
            <a:extLst>
              <a:ext uri="{FF2B5EF4-FFF2-40B4-BE49-F238E27FC236}">
                <a16:creationId xmlns:a16="http://schemas.microsoft.com/office/drawing/2014/main" id="{4F1D6C42-12A6-46E0-BF36-EF400B13B32C}"/>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79757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D1E9F-D6BF-4BAB-85FB-2C7B4DF390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581025" y="2026986"/>
            <a:ext cx="5743575" cy="1089529"/>
          </a:xfrm>
        </p:spPr>
        <p:txBody>
          <a:bodyPr anchor="ctr" anchorCtr="0"/>
          <a:lstStyle>
            <a:lvl1pPr>
              <a:defRPr sz="3600"/>
            </a:lvl1pPr>
          </a:lstStyle>
          <a:p>
            <a:r>
              <a:rPr lang="en-US" dirty="0"/>
              <a:t>Section layout: Enter section name here</a:t>
            </a:r>
          </a:p>
        </p:txBody>
      </p:sp>
      <p:pic>
        <p:nvPicPr>
          <p:cNvPr id="4" name="Picture 3">
            <a:extLst>
              <a:ext uri="{FF2B5EF4-FFF2-40B4-BE49-F238E27FC236}">
                <a16:creationId xmlns:a16="http://schemas.microsoft.com/office/drawing/2014/main" id="{72EFD276-3C75-4673-8029-7C603CAB234F}"/>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155147BA-4BB5-4355-83F2-2BBBD89A2649}"/>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27393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457200" y="1275053"/>
            <a:ext cx="3868341" cy="3112296"/>
          </a:xfrm>
          <a:prstGeom prst="rect">
            <a:avLst/>
          </a:prstGeom>
        </p:spPr>
        <p:txBody>
          <a:bodyPr lIns="0"/>
          <a:lstStyle>
            <a:lvl1pPr marL="0" indent="0">
              <a:spcAft>
                <a:spcPts val="1350"/>
              </a:spcAft>
              <a:buNone/>
              <a:defRPr sz="15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4629150" y="1275053"/>
            <a:ext cx="4057650" cy="3112295"/>
          </a:xfrm>
          <a:prstGeom prst="rect">
            <a:avLst/>
          </a:prstGeom>
        </p:spPr>
        <p:txBody>
          <a:bodyPr lIns="0"/>
          <a:lstStyle>
            <a:lvl1pPr marL="0" indent="0">
              <a:spcAft>
                <a:spcPts val="1350"/>
              </a:spcAft>
              <a:buNone/>
              <a:defRPr sz="1500"/>
            </a:lvl1pPr>
          </a:lstStyle>
          <a:p>
            <a:pPr lvl="0"/>
            <a:r>
              <a:rPr lang="en-US" dirty="0"/>
              <a:t>Enter text</a:t>
            </a: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340190876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50FBC-D13C-41D5-AB75-C7CEB2A2C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581025" y="1777688"/>
            <a:ext cx="5743575" cy="1588127"/>
          </a:xfrm>
        </p:spPr>
        <p:txBody>
          <a:bodyPr anchor="ctr" anchorCtr="0"/>
          <a:lstStyle>
            <a:lvl1pPr>
              <a:defRPr sz="3600"/>
            </a:lvl1pPr>
          </a:lstStyle>
          <a:p>
            <a:r>
              <a:rPr lang="en-US" dirty="0"/>
              <a:t>Video or demo divider: Enter “Video” or “Demo” here</a:t>
            </a:r>
          </a:p>
        </p:txBody>
      </p:sp>
      <p:pic>
        <p:nvPicPr>
          <p:cNvPr id="4" name="Picture 3">
            <a:extLst>
              <a:ext uri="{FF2B5EF4-FFF2-40B4-BE49-F238E27FC236}">
                <a16:creationId xmlns:a16="http://schemas.microsoft.com/office/drawing/2014/main" id="{340BBBF8-6434-4339-A46D-C9AB8932F016}"/>
              </a:ext>
            </a:extLst>
          </p:cNvPr>
          <p:cNvPicPr>
            <a:picLocks noChangeAspect="1"/>
          </p:cNvPicPr>
          <p:nvPr userDrawn="1"/>
        </p:nvPicPr>
        <p:blipFill>
          <a:blip r:embed="rId3"/>
          <a:srcRect/>
          <a:stretch/>
        </p:blipFill>
        <p:spPr>
          <a:xfrm>
            <a:off x="301630" y="4809529"/>
            <a:ext cx="303576" cy="171450"/>
          </a:xfrm>
          <a:prstGeom prst="rect">
            <a:avLst/>
          </a:prstGeom>
        </p:spPr>
      </p:pic>
      <p:sp>
        <p:nvSpPr>
          <p:cNvPr id="5" name="TextBox 3">
            <a:extLst>
              <a:ext uri="{FF2B5EF4-FFF2-40B4-BE49-F238E27FC236}">
                <a16:creationId xmlns:a16="http://schemas.microsoft.com/office/drawing/2014/main" id="{AA761C1A-0900-45C7-839E-874600FBF24E}"/>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89976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64EC6A-58BC-491B-A4AC-81E7FCD8E8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1" t="735"/>
          <a:stretch/>
        </p:blipFill>
        <p:spPr>
          <a:xfrm>
            <a:off x="0" y="0"/>
            <a:ext cx="9144000" cy="5143500"/>
          </a:xfrm>
          <a:prstGeom prst="rect">
            <a:avLst/>
          </a:prstGeom>
        </p:spPr>
      </p:pic>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3746004" y="1745754"/>
            <a:ext cx="1651992" cy="1651992"/>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9144000" cy="5143500"/>
          </a:xfrm>
        </p:spPr>
        <p:txBody>
          <a:bodyPr lIns="548640" anchor="ctr">
            <a:noAutofit/>
          </a:bodyPr>
          <a:lstStyle>
            <a:lvl1pPr marL="0" indent="0">
              <a:buNone/>
              <a:defRPr/>
            </a:lvl1pPr>
          </a:lstStyle>
          <a:p>
            <a:r>
              <a:rPr lang="en-US" dirty="0"/>
              <a:t>Click icon to add video</a:t>
            </a:r>
          </a:p>
        </p:txBody>
      </p:sp>
      <p:pic>
        <p:nvPicPr>
          <p:cNvPr id="5" name="Picture 4">
            <a:extLst>
              <a:ext uri="{FF2B5EF4-FFF2-40B4-BE49-F238E27FC236}">
                <a16:creationId xmlns:a16="http://schemas.microsoft.com/office/drawing/2014/main" id="{C69C3BB3-4488-41C3-A4C0-4DFE22D77AA5}"/>
              </a:ext>
            </a:extLst>
          </p:cNvPr>
          <p:cNvPicPr>
            <a:picLocks noChangeAspect="1"/>
          </p:cNvPicPr>
          <p:nvPr userDrawn="1"/>
        </p:nvPicPr>
        <p:blipFill>
          <a:blip r:embed="rId4"/>
          <a:srcRect/>
          <a:stretch/>
        </p:blipFill>
        <p:spPr>
          <a:xfrm>
            <a:off x="301630" y="4809529"/>
            <a:ext cx="303576" cy="171450"/>
          </a:xfrm>
          <a:prstGeom prst="rect">
            <a:avLst/>
          </a:prstGeom>
        </p:spPr>
      </p:pic>
      <p:sp>
        <p:nvSpPr>
          <p:cNvPr id="6" name="TextBox 3">
            <a:extLst>
              <a:ext uri="{FF2B5EF4-FFF2-40B4-BE49-F238E27FC236}">
                <a16:creationId xmlns:a16="http://schemas.microsoft.com/office/drawing/2014/main" id="{F81EA7C2-5B78-4560-8DAC-324CEFA561B1}"/>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6194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285750" y="228601"/>
            <a:ext cx="8572500" cy="5078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285750" y="1172843"/>
            <a:ext cx="4107656"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285750"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750594" y="1172843"/>
            <a:ext cx="4107656"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750594"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56883776-144D-4376-A32E-8E10B37223AD}"/>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55585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285750" y="228600"/>
            <a:ext cx="4200525" cy="923330"/>
          </a:xfrm>
        </p:spPr>
        <p:txBody>
          <a:bodyPr anchor="t" anchorCtr="0"/>
          <a:lstStyle>
            <a:lvl1pPr>
              <a:defRPr sz="3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4657725" y="233228"/>
            <a:ext cx="4200525" cy="217444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285750" y="1294209"/>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E5ACF87E-302B-4CB1-9FDB-8F4F4FF06D1E}"/>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81240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285750" y="228600"/>
            <a:ext cx="4200525" cy="923330"/>
          </a:xfrm>
        </p:spPr>
        <p:txBody>
          <a:bodyPr anchor="t" anchorCtr="0"/>
          <a:lstStyle>
            <a:lvl1pPr>
              <a:defRPr sz="3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4657725" y="233228"/>
            <a:ext cx="4200525" cy="42473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285750" y="1294208"/>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
        <p:nvSpPr>
          <p:cNvPr id="5" name="Rectangle 4">
            <a:extLst>
              <a:ext uri="{FF2B5EF4-FFF2-40B4-BE49-F238E27FC236}">
                <a16:creationId xmlns:a16="http://schemas.microsoft.com/office/drawing/2014/main" id="{5214689C-6B0C-4925-9BB7-5A0C1789539C}"/>
              </a:ext>
            </a:extLst>
          </p:cNvPr>
          <p:cNvSpPr/>
          <p:nvPr userDrawn="1"/>
        </p:nvSpPr>
        <p:spPr>
          <a:xfrm>
            <a:off x="0" y="0"/>
            <a:ext cx="52269" cy="5143500"/>
          </a:xfrm>
          <a:prstGeom prst="rect">
            <a:avLst/>
          </a:prstGeom>
          <a:gradFill>
            <a:gsLst>
              <a:gs pos="79000">
                <a:schemeClr val="accent4"/>
              </a:gs>
              <a:gs pos="48000">
                <a:schemeClr val="accent2"/>
              </a:gs>
              <a:gs pos="0">
                <a:schemeClr val="accent1"/>
              </a:gs>
              <a:gs pos="10000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65391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567D4B-07A9-43DB-8040-F9645B3D3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25"/>
            <a:ext cx="9144000" cy="5153025"/>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150019" y="1390650"/>
            <a:ext cx="6353176" cy="1190625"/>
          </a:xfrm>
          <a:prstGeom prst="rect">
            <a:avLst/>
          </a:prstGeom>
          <a:noFill/>
        </p:spPr>
        <p:txBody>
          <a:bodyPr lIns="137160" tIns="68580" rIns="109728" bIns="6858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7200" b="0" i="0" spc="-225"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280987" y="2671718"/>
            <a:ext cx="2481263" cy="300082"/>
          </a:xfrm>
        </p:spPr>
        <p:txBody>
          <a:bodyPr anchor="b" anchorCtr="0"/>
          <a:lstStyle>
            <a:lvl1pPr marL="0" indent="0">
              <a:buNone/>
              <a:defRPr sz="15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28098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852737" y="2671718"/>
            <a:ext cx="2481263" cy="300082"/>
          </a:xfrm>
        </p:spPr>
        <p:txBody>
          <a:bodyPr anchor="b" anchorCtr="0"/>
          <a:lstStyle>
            <a:lvl1pPr marL="0" indent="0">
              <a:buNone/>
              <a:defRPr sz="15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85273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5424487" y="2671718"/>
            <a:ext cx="2481263" cy="300082"/>
          </a:xfrm>
        </p:spPr>
        <p:txBody>
          <a:bodyPr anchor="b" anchorCtr="0"/>
          <a:lstStyle>
            <a:lvl1pPr marL="0" indent="0">
              <a:buNone/>
              <a:defRPr sz="15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5424487" y="2971800"/>
            <a:ext cx="2481263" cy="424732"/>
          </a:xfrm>
        </p:spPr>
        <p:txBody>
          <a:bodyPr/>
          <a:lstStyle>
            <a:lvl1pPr marL="0" indent="0">
              <a:spcAft>
                <a:spcPts val="450"/>
              </a:spcAft>
              <a:buNone/>
              <a:defRPr sz="1200"/>
            </a:lvl1pPr>
          </a:lstStyle>
          <a:p>
            <a:pPr lvl="0"/>
            <a:r>
              <a:rPr lang="en-US" dirty="0"/>
              <a:t>Speaker contact info (email or socials)</a:t>
            </a:r>
          </a:p>
        </p:txBody>
      </p:sp>
      <p:pic>
        <p:nvPicPr>
          <p:cNvPr id="15" name="Picture 14">
            <a:extLst>
              <a:ext uri="{FF2B5EF4-FFF2-40B4-BE49-F238E27FC236}">
                <a16:creationId xmlns:a16="http://schemas.microsoft.com/office/drawing/2014/main" id="{59315530-76A9-40EB-8E34-0633D2B8B251}"/>
              </a:ext>
            </a:extLst>
          </p:cNvPr>
          <p:cNvPicPr>
            <a:picLocks noChangeAspect="1"/>
          </p:cNvPicPr>
          <p:nvPr userDrawn="1"/>
        </p:nvPicPr>
        <p:blipFill>
          <a:blip r:embed="rId3"/>
          <a:srcRect/>
          <a:stretch/>
        </p:blipFill>
        <p:spPr>
          <a:xfrm>
            <a:off x="301630" y="4809529"/>
            <a:ext cx="303576" cy="171450"/>
          </a:xfrm>
          <a:prstGeom prst="rect">
            <a:avLst/>
          </a:prstGeom>
        </p:spPr>
      </p:pic>
      <p:sp>
        <p:nvSpPr>
          <p:cNvPr id="16" name="TextBox 3">
            <a:extLst>
              <a:ext uri="{FF2B5EF4-FFF2-40B4-BE49-F238E27FC236}">
                <a16:creationId xmlns:a16="http://schemas.microsoft.com/office/drawing/2014/main" id="{C89EB849-F82B-4F3C-838C-07F7AE65E100}"/>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76610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D9EE1E-6EBE-4686-9AA7-CDE748191C8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3974783" y="734753"/>
            <a:ext cx="1194435" cy="119443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60" tIns="274320" rIns="137160" bIns="109728" anchor="ctr"/>
          <a:lstStyle/>
          <a:p>
            <a:pPr algn="ctr" defTabSz="699354" eaLnBrk="1" hangingPunct="1">
              <a:lnSpc>
                <a:spcPct val="90000"/>
              </a:lnSpc>
              <a:defRPr/>
            </a:pPr>
            <a:r>
              <a:rPr lang="en-US" sz="8625"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2533650" y="2033962"/>
            <a:ext cx="4076700" cy="1218795"/>
          </a:xfrm>
          <a:prstGeom prst="rect">
            <a:avLst/>
          </a:prstGeom>
          <a:noFill/>
        </p:spPr>
        <p:txBody>
          <a:bodyPr wrap="square" lIns="137160" tIns="109728" rIns="137160" bIns="109728" rtlCol="0">
            <a:spAutoFit/>
          </a:bodyPr>
          <a:lstStyle/>
          <a:p>
            <a:pPr algn="ctr">
              <a:lnSpc>
                <a:spcPct val="90000"/>
              </a:lnSpc>
              <a:spcAft>
                <a:spcPts val="1350"/>
              </a:spcAft>
            </a:pPr>
            <a:r>
              <a:rPr lang="en-US" sz="3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5" name="Picture 4">
            <a:extLst>
              <a:ext uri="{FF2B5EF4-FFF2-40B4-BE49-F238E27FC236}">
                <a16:creationId xmlns:a16="http://schemas.microsoft.com/office/drawing/2014/main" id="{73233387-D073-4984-A4F6-3AE462201AD7}"/>
              </a:ext>
            </a:extLst>
          </p:cNvPr>
          <p:cNvPicPr>
            <a:picLocks noChangeAspect="1"/>
          </p:cNvPicPr>
          <p:nvPr userDrawn="1"/>
        </p:nvPicPr>
        <p:blipFill>
          <a:blip r:embed="rId3"/>
          <a:srcRect/>
          <a:stretch/>
        </p:blipFill>
        <p:spPr>
          <a:xfrm>
            <a:off x="301630" y="4809529"/>
            <a:ext cx="303576" cy="171450"/>
          </a:xfrm>
          <a:prstGeom prst="rect">
            <a:avLst/>
          </a:prstGeom>
        </p:spPr>
      </p:pic>
      <p:sp>
        <p:nvSpPr>
          <p:cNvPr id="8" name="TextBox 3">
            <a:extLst>
              <a:ext uri="{FF2B5EF4-FFF2-40B4-BE49-F238E27FC236}">
                <a16:creationId xmlns:a16="http://schemas.microsoft.com/office/drawing/2014/main" id="{6BB92936-BB7B-40EF-8914-30D2B144BE8D}"/>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51714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2614613" y="1884278"/>
            <a:ext cx="5514975" cy="1390573"/>
          </a:xfrm>
          <a:prstGeom prst="rect">
            <a:avLst/>
          </a:prstGeom>
          <a:noFill/>
        </p:spPr>
        <p:txBody>
          <a:bodyPr wrap="square" rtlCol="0">
            <a:spAutoFit/>
          </a:bodyPr>
          <a:lstStyle/>
          <a:p>
            <a:pPr algn="l">
              <a:lnSpc>
                <a:spcPct val="80000"/>
              </a:lnSpc>
            </a:pPr>
            <a:r>
              <a:rPr lang="en-US" sz="4500" dirty="0">
                <a:latin typeface="+mj-lt"/>
              </a:rPr>
              <a:t>Do not use layouts after this slide.</a:t>
            </a:r>
            <a:br>
              <a:rPr lang="en-US" sz="4500" dirty="0">
                <a:latin typeface="+mj-lt"/>
              </a:rPr>
            </a:br>
            <a:r>
              <a:rPr lang="en-US" sz="1500" dirty="0">
                <a:latin typeface="+mj-lt"/>
              </a:rPr>
              <a:t>They are not part of the official template.</a:t>
            </a:r>
            <a:endParaRPr lang="en-US" sz="45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938" y="1585912"/>
            <a:ext cx="1971675" cy="1971675"/>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285750" y="4752975"/>
            <a:ext cx="2743200" cy="390525"/>
          </a:xfrm>
          <a:prstGeom prst="rect">
            <a:avLst/>
          </a:prstGeom>
          <a:solidFill>
            <a:srgbClr val="000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9704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p:nvPicPr>
        <p:blipFill>
          <a:blip r:embed="rId2" r:link="rId3"/>
          <a:stretch>
            <a:fillRect/>
          </a:stretch>
        </p:blipFill>
        <p:spPr>
          <a:xfrm>
            <a:off x="0" y="0"/>
            <a:ext cx="9144000" cy="5143500"/>
          </a:xfrm>
          <a:prstGeom prst="rect">
            <a:avLst/>
          </a:prstGeom>
        </p:spPr>
      </p:pic>
      <p:sp>
        <p:nvSpPr>
          <p:cNvPr id="6" name="Text Placeholder 11"/>
          <p:cNvSpPr>
            <a:spLocks noGrp="1"/>
          </p:cNvSpPr>
          <p:nvPr>
            <p:ph type="body" sz="quarter" idx="10" hasCustomPrompt="1"/>
          </p:nvPr>
        </p:nvSpPr>
        <p:spPr>
          <a:xfrm>
            <a:off x="342901" y="3718972"/>
            <a:ext cx="3683000" cy="622874"/>
          </a:xfrm>
          <a:prstGeom prst="rect">
            <a:avLst/>
          </a:prstGeom>
        </p:spPr>
        <p:txBody>
          <a:bodyPr>
            <a:normAutofit/>
          </a:bodyPr>
          <a:lstStyle>
            <a:lvl1pPr marL="0" indent="0" algn="l">
              <a:buNone/>
              <a:defRPr sz="1625"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342901" y="1908229"/>
            <a:ext cx="7324988" cy="744537"/>
          </a:xfrm>
          <a:prstGeom prst="rect">
            <a:avLst/>
          </a:prstGeom>
        </p:spPr>
        <p:txBody>
          <a:bodyPr>
            <a:noAutofit/>
          </a:bodyPr>
          <a:lstStyle>
            <a:lvl1pPr marL="0" indent="0" algn="l">
              <a:buNone/>
              <a:defRPr sz="40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342901" y="2658576"/>
            <a:ext cx="6041582" cy="769527"/>
          </a:xfrm>
          <a:prstGeom prst="rect">
            <a:avLst/>
          </a:prstGeom>
        </p:spPr>
        <p:txBody>
          <a:bodyPr/>
          <a:lstStyle>
            <a:lvl1pPr marL="0" indent="0" algn="l">
              <a:buNone/>
              <a:defRPr sz="1813"/>
            </a:lvl1pPr>
          </a:lstStyle>
          <a:p>
            <a:pPr lvl="0"/>
            <a:r>
              <a:rPr lang="en-US" dirty="0"/>
              <a:t>Click to edit subtitle</a:t>
            </a:r>
          </a:p>
        </p:txBody>
      </p:sp>
      <p:pic>
        <p:nvPicPr>
          <p:cNvPr id="9" name="Picture 8"/>
          <p:cNvPicPr>
            <a:picLocks noChangeAspect="1"/>
          </p:cNvPicPr>
          <p:nvPr/>
        </p:nvPicPr>
        <p:blipFill>
          <a:blip r:embed="rId4"/>
          <a:srcRect/>
          <a:stretch/>
        </p:blipFill>
        <p:spPr>
          <a:xfrm>
            <a:off x="343013" y="457200"/>
            <a:ext cx="848087"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p:nvSpPr>
        <p:spPr>
          <a:xfrm>
            <a:off x="336790" y="4802438"/>
            <a:ext cx="4447181" cy="107722"/>
          </a:xfrm>
          <a:prstGeom prst="rect">
            <a:avLst/>
          </a:prstGeom>
          <a:noFill/>
        </p:spPr>
        <p:txBody>
          <a:bodyPr wrap="square" lIns="0" tIns="0" rIns="0" bIns="0"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descr="A picture containing circuit&#10;&#10;Description automatically generated">
            <a:extLst>
              <a:ext uri="{FF2B5EF4-FFF2-40B4-BE49-F238E27FC236}">
                <a16:creationId xmlns:a16="http://schemas.microsoft.com/office/drawing/2014/main" id="{4BC1CD00-5D62-2845-81F2-C05EC7497D34}"/>
              </a:ext>
            </a:extLst>
          </p:cNvPr>
          <p:cNvPicPr>
            <a:picLocks noChangeAspect="1"/>
          </p:cNvPicPr>
          <p:nvPr userDrawn="1"/>
        </p:nvPicPr>
        <p:blipFill>
          <a:blip r:embed="rId5"/>
          <a:stretch>
            <a:fill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id="{F5A78F6D-047D-C642-BB78-8269B2ED2582}"/>
              </a:ext>
            </a:extLst>
          </p:cNvPr>
          <p:cNvPicPr>
            <a:picLocks noChangeAspect="1"/>
          </p:cNvPicPr>
          <p:nvPr userDrawn="1"/>
        </p:nvPicPr>
        <p:blipFill>
          <a:blip r:embed="rId4"/>
          <a:srcRect/>
          <a:stretch/>
        </p:blipFill>
        <p:spPr>
          <a:xfrm>
            <a:off x="343013" y="457200"/>
            <a:ext cx="848087" cy="507162"/>
          </a:xfrm>
          <a:prstGeom prst="rect">
            <a:avLst/>
          </a:prstGeom>
        </p:spPr>
      </p:pic>
      <p:sp>
        <p:nvSpPr>
          <p:cNvPr id="14" name="TextBox 13">
            <a:extLst>
              <a:ext uri="{FF2B5EF4-FFF2-40B4-BE49-F238E27FC236}">
                <a16:creationId xmlns:a16="http://schemas.microsoft.com/office/drawing/2014/main" id="{4C7EDBA1-2E9B-0446-9320-539DAA7EA44B}"/>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2023, Amazon Web Services, Inc. or its Affiliates. </a:t>
            </a:r>
          </a:p>
        </p:txBody>
      </p:sp>
    </p:spTree>
    <p:extLst>
      <p:ext uri="{BB962C8B-B14F-4D97-AF65-F5344CB8AC3E}">
        <p14:creationId xmlns:p14="http://schemas.microsoft.com/office/powerpoint/2010/main" val="3830254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7"/>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1"/>
            <a:ext cx="8443913" cy="2928938"/>
          </a:xfrm>
          <a:prstGeom prst="rect">
            <a:avLst/>
          </a:prstGeom>
        </p:spPr>
        <p:txBody>
          <a:bodyPr/>
          <a:lstStyle>
            <a:lvl5pPr>
              <a:defRPr sz="118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938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36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p:nvPicPr>
        <p:blipFill>
          <a:blip r:embed="rId2" r:link="rId3"/>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182" indent="0">
              <a:buNone/>
              <a:defRPr/>
            </a:lvl2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2612D7D1-BC3C-0E48-8498-E6735EB61DA5}"/>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389990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p:nvPicPr>
        <p:blipFill>
          <a:blip r:embed="rId2" r:link="rId3"/>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4" name="Picture 3" descr="A close up of a logo&#10;&#10;Description automatically generated">
            <a:extLst>
              <a:ext uri="{FF2B5EF4-FFF2-40B4-BE49-F238E27FC236}">
                <a16:creationId xmlns:a16="http://schemas.microsoft.com/office/drawing/2014/main" id="{2E71AB20-BD4B-674F-AD80-943CC4A89B88}"/>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3926851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p:nvPicPr>
        <p:blipFill>
          <a:blip r:embed="rId2" r:link="rId3"/>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close up of a logo&#10;&#10;Description automatically generated">
            <a:extLst>
              <a:ext uri="{FF2B5EF4-FFF2-40B4-BE49-F238E27FC236}">
                <a16:creationId xmlns:a16="http://schemas.microsoft.com/office/drawing/2014/main" id="{10266D26-3A86-7D4A-9A4F-F6727475E7D6}"/>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94725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p:nvPicPr>
        <p:blipFill>
          <a:blip r:embed="rId2" r:link="rId3"/>
          <a:stretch>
            <a:fillRect/>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picture containing clock&#10;&#10;Description automatically generated">
            <a:extLst>
              <a:ext uri="{FF2B5EF4-FFF2-40B4-BE49-F238E27FC236}">
                <a16:creationId xmlns:a16="http://schemas.microsoft.com/office/drawing/2014/main" id="{54EBB80F-E8D3-B14D-9BF5-FE3CA22814BE}"/>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803609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4663"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42900" y="1028701"/>
            <a:ext cx="8443913" cy="3394472"/>
          </a:xfrm>
          <a:prstGeom prst="rect">
            <a:avLst/>
          </a:prstGeom>
        </p:spPr>
        <p:txBody>
          <a:bodyPr>
            <a:normAutofit/>
          </a:bodyPr>
          <a:lstStyle>
            <a:lvl1pPr>
              <a:defRPr sz="2000"/>
            </a:lvl1pPr>
            <a:lvl2pPr>
              <a:defRPr sz="1813"/>
            </a:lvl2pPr>
            <a:lvl3pPr>
              <a:defRPr sz="1625"/>
            </a:lvl3pPr>
            <a:lvl4pPr marL="1371545" indent="0">
              <a:buNone/>
              <a:defRPr sz="1625"/>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55569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741"/>
          </a:xfrm>
        </p:spPr>
        <p:txBody>
          <a:bodyPr>
            <a:normAutofit/>
          </a:bodyPr>
          <a:lstStyle>
            <a:lvl1pPr>
              <a:defRPr sz="2375">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1"/>
            <a:ext cx="4000500" cy="3181010"/>
          </a:xfrm>
          <a:prstGeom prst="rect">
            <a:avLst/>
          </a:prstGeom>
        </p:spPr>
        <p:txBody>
          <a:bodyPr/>
          <a:lstStyle>
            <a:lvl5pPr>
              <a:defRPr sz="118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1"/>
            <a:ext cx="4000500" cy="3181010"/>
          </a:xfrm>
          <a:prstGeom prst="rect">
            <a:avLst/>
          </a:prstGeom>
        </p:spPr>
        <p:txBody>
          <a:bodyPr/>
          <a:lstStyle>
            <a:lvl5pPr>
              <a:defRPr sz="118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881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786313" y="1028700"/>
            <a:ext cx="4000500" cy="318021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42899" y="1028701"/>
            <a:ext cx="4000500" cy="3179762"/>
          </a:xfrm>
          <a:prstGeom prst="rect">
            <a:avLst/>
          </a:prstGeom>
        </p:spPr>
        <p:txBody>
          <a:bodyPr/>
          <a:lstStyle>
            <a:lvl1pPr marL="0" marR="0" indent="0" algn="l" defTabSz="457182" rtl="0" eaLnBrk="1" fontAlgn="auto" latinLnBrk="0" hangingPunct="1">
              <a:lnSpc>
                <a:spcPct val="100000"/>
              </a:lnSpc>
              <a:spcBef>
                <a:spcPct val="20000"/>
              </a:spcBef>
              <a:spcAft>
                <a:spcPts val="0"/>
              </a:spcAft>
              <a:buClrTx/>
              <a:buSzTx/>
              <a:buFontTx/>
              <a:buNone/>
              <a:tabLst/>
              <a:defRPr sz="1187" b="1">
                <a:latin typeface="+mn-lt"/>
              </a:defRPr>
            </a:lvl1pPr>
          </a:lstStyle>
          <a:p>
            <a:pPr marL="0" marR="0" lvl="0" indent="0" algn="l" defTabSz="457182"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182"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182"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182"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182"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182"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740312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7"/>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899" y="1028701"/>
            <a:ext cx="2857500"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943600" y="1028701"/>
            <a:ext cx="2857500" cy="3142897"/>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29000" y="1028700"/>
            <a:ext cx="2286000" cy="1678935"/>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29000" y="2979591"/>
            <a:ext cx="2286000" cy="1183062"/>
          </a:xfrm>
          <a:prstGeom prst="rect">
            <a:avLst/>
          </a:prstGeom>
        </p:spPr>
        <p:txBody>
          <a:bodyPr/>
          <a:lstStyle/>
          <a:p>
            <a:r>
              <a:rPr lang="en-US"/>
              <a:t>Click icon to add picture</a:t>
            </a:r>
          </a:p>
        </p:txBody>
      </p:sp>
    </p:spTree>
    <p:extLst>
      <p:ext uri="{BB962C8B-B14F-4D97-AF65-F5344CB8AC3E}">
        <p14:creationId xmlns:p14="http://schemas.microsoft.com/office/powerpoint/2010/main" val="10665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7"/>
            <a:ext cx="8450024" cy="545741"/>
          </a:xfrm>
        </p:spPr>
        <p:txBody>
          <a:bodyPr>
            <a:normAutofit/>
          </a:bodyPr>
          <a:lstStyle>
            <a:lvl1pPr>
              <a:defRPr sz="2375">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1" y="1028701"/>
            <a:ext cx="5206364" cy="3142897"/>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829300" y="1028701"/>
            <a:ext cx="2971800" cy="3142897"/>
          </a:xfrm>
          <a:prstGeom prst="rect">
            <a:avLst/>
          </a:prstGeom>
        </p:spPr>
        <p:txBody>
          <a:bodyPr/>
          <a:lstStyle/>
          <a:p>
            <a:r>
              <a:rPr lang="en-US"/>
              <a:t>Click icon to add picture</a:t>
            </a:r>
          </a:p>
        </p:txBody>
      </p:sp>
    </p:spTree>
    <p:extLst>
      <p:ext uri="{BB962C8B-B14F-4D97-AF65-F5344CB8AC3E}">
        <p14:creationId xmlns:p14="http://schemas.microsoft.com/office/powerpoint/2010/main" val="4058293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342900" y="114937"/>
            <a:ext cx="8443913" cy="545741"/>
          </a:xfrm>
        </p:spPr>
        <p:txBody>
          <a:bodyPr>
            <a:normAutofit/>
          </a:bodyPr>
          <a:lstStyle>
            <a:lvl1pPr>
              <a:defRPr sz="2375"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42900" y="1028700"/>
            <a:ext cx="8446770" cy="3336345"/>
          </a:xfrm>
          <a:prstGeom prst="rect">
            <a:avLst/>
          </a:prstGeom>
        </p:spPr>
        <p:txBody>
          <a:bodyPr/>
          <a:lstStyle/>
          <a:p>
            <a:r>
              <a:rPr lang="en-US"/>
              <a:t>Click icon to add picture</a:t>
            </a:r>
          </a:p>
        </p:txBody>
      </p:sp>
    </p:spTree>
    <p:extLst>
      <p:ext uri="{BB962C8B-B14F-4D97-AF65-F5344CB8AC3E}">
        <p14:creationId xmlns:p14="http://schemas.microsoft.com/office/powerpoint/2010/main" val="277549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defTabSz="685800">
              <a:defRPr/>
            </a:pPr>
            <a:fld id="{8A26A6D2-C6FC-4070-B9F9-6215DB46DB1E}" type="datetime1">
              <a:rPr lang="en-US" sz="750" smtClean="0">
                <a:solidFill>
                  <a:srgbClr val="FFFFFF"/>
                </a:solidFill>
                <a:latin typeface="Amazon Ember"/>
              </a:rPr>
              <a:pPr defTabSz="685800">
                <a:defRPr/>
              </a:pPr>
              <a:t>11/24/23</a:t>
            </a:fld>
            <a:endParaRPr lang="en-US" sz="750" dirty="0">
              <a:solidFill>
                <a:srgbClr val="FFFFFF"/>
              </a:solidFill>
              <a:latin typeface="Amazon Ember"/>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lgn="ctr" defTabSz="685800">
              <a:defRPr/>
            </a:pPr>
            <a:endParaRPr lang="en-US" sz="750" dirty="0">
              <a:solidFill>
                <a:srgbClr val="FFFFFF"/>
              </a:solidFill>
              <a:latin typeface="Amazon Ember"/>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algn="r" defTabSz="685800">
              <a:defRPr/>
            </a:pPr>
            <a:fld id="{7834CDD4-D76F-4459-B025-0310E913C243}" type="slidenum">
              <a:rPr lang="en-US" sz="675" smtClean="0">
                <a:solidFill>
                  <a:srgbClr val="FFFFFF"/>
                </a:solidFill>
                <a:latin typeface="Amazon Ember"/>
              </a:rPr>
              <a:pPr algn="r" defTabSz="685800">
                <a:defRPr/>
              </a:pPr>
              <a:t>‹#›</a:t>
            </a:fld>
            <a:endParaRPr lang="en-US" sz="675" dirty="0">
              <a:solidFill>
                <a:srgbClr val="FFFFFF"/>
              </a:solidFill>
              <a:latin typeface="Amazon Ember"/>
            </a:endParaRPr>
          </a:p>
        </p:txBody>
      </p:sp>
      <p:pic>
        <p:nvPicPr>
          <p:cNvPr id="11" name="Picture 10">
            <a:extLst>
              <a:ext uri="{FF2B5EF4-FFF2-40B4-BE49-F238E27FC236}">
                <a16:creationId xmlns:a16="http://schemas.microsoft.com/office/drawing/2014/main" id="{04D06982-160F-4BC4-A6CB-CD465BDA3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471" y="4712407"/>
            <a:ext cx="598557" cy="168059"/>
          </a:xfrm>
          <a:prstGeom prst="rect">
            <a:avLst/>
          </a:prstGeom>
        </p:spPr>
      </p:pic>
      <p:sp>
        <p:nvSpPr>
          <p:cNvPr id="12" name="TextBox 11">
            <a:extLst>
              <a:ext uri="{FF2B5EF4-FFF2-40B4-BE49-F238E27FC236}">
                <a16:creationId xmlns:a16="http://schemas.microsoft.com/office/drawing/2014/main" id="{10E09A22-4A2C-4E68-B554-ED793890E8AB}"/>
              </a:ext>
            </a:extLst>
          </p:cNvPr>
          <p:cNvSpPr txBox="1"/>
          <p:nvPr userDrawn="1"/>
        </p:nvSpPr>
        <p:spPr>
          <a:xfrm>
            <a:off x="3081047" y="4792360"/>
            <a:ext cx="2981907" cy="161583"/>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754827092"/>
      </p:ext>
    </p:extLst>
  </p:cSld>
  <p:clrMapOvr>
    <a:overrideClrMapping bg1="dk1" tx1="lt1" bg2="dk2" tx2="lt2" accent1="accent1" accent2="accent2" accent3="accent3" accent4="accent4" accent5="accent5" accent6="accent6" hlink="hlink" folHlink="folHlink"/>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9144000" cy="5143499"/>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342900" y="114937"/>
            <a:ext cx="8443913" cy="545741"/>
          </a:xfrm>
        </p:spPr>
        <p:txBody>
          <a:bodyPr>
            <a:normAutofit/>
          </a:bodyPr>
          <a:lstStyle>
            <a:lvl1pPr>
              <a:defRPr sz="2375">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27923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p:nvSpPr>
        <p:spPr>
          <a:xfrm>
            <a:off x="0" y="1028701"/>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591671" y="1564013"/>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705187" y="1564013"/>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818701" y="1564013"/>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32217" y="1564013"/>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7"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2"/>
            <a:ext cx="1268118" cy="948848"/>
          </a:xfrm>
          <a:prstGeom prst="rect">
            <a:avLst/>
          </a:prstGeom>
        </p:spPr>
        <p:txBody>
          <a:bodyPr>
            <a:normAutofit/>
          </a:bodyPr>
          <a:lstStyle>
            <a:lvl1pPr>
              <a:defRPr sz="1400">
                <a:solidFill>
                  <a:schemeClr val="bg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80A74A4-A0D2-F64C-BC36-C16473EBE471}"/>
              </a:ext>
            </a:extLst>
          </p:cNvPr>
          <p:cNvSpPr/>
          <p:nvPr userDrawn="1"/>
        </p:nvSpPr>
        <p:spPr>
          <a:xfrm>
            <a:off x="0" y="1028701"/>
            <a:ext cx="9144000" cy="33310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Tree>
    <p:extLst>
      <p:ext uri="{BB962C8B-B14F-4D97-AF65-F5344CB8AC3E}">
        <p14:creationId xmlns:p14="http://schemas.microsoft.com/office/powerpoint/2010/main" val="1293269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9" name="Picture Placeholder 2"/>
          <p:cNvSpPr>
            <a:spLocks noGrp="1"/>
          </p:cNvSpPr>
          <p:nvPr>
            <p:ph type="pic" sz="quarter" idx="20"/>
          </p:nvPr>
        </p:nvSpPr>
        <p:spPr>
          <a:xfrm>
            <a:off x="339939"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9"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1170917"/>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9"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3"/>
            <a:ext cx="1924050" cy="1100667"/>
          </a:xfrm>
          <a:prstGeom prst="rect">
            <a:avLst/>
          </a:prstGeom>
        </p:spPr>
        <p:txBody>
          <a:bodyPr>
            <a:normAutofit/>
          </a:bodyPr>
          <a:lstStyle>
            <a:lvl1pPr>
              <a:defRPr sz="1375">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1306697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913" cy="545741"/>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42900" y="1028700"/>
            <a:ext cx="8443913" cy="3127375"/>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2091066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5" cy="545741"/>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881303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5"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402830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3415" cy="5451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42900" y="1028700"/>
            <a:ext cx="8443913" cy="340360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654748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p:nvPicPr>
        <p:blipFill>
          <a:blip r:embed="rId2" r:link="rId3"/>
          <a:stretch>
            <a:fillRect/>
          </a:stretch>
        </p:blipFill>
        <p:spPr>
          <a:xfrm>
            <a:off x="0" y="0"/>
            <a:ext cx="9144000" cy="5143500"/>
          </a:xfrm>
          <a:prstGeom prst="rect">
            <a:avLst/>
          </a:prstGeom>
        </p:spPr>
      </p:pic>
      <p:sp>
        <p:nvSpPr>
          <p:cNvPr id="2" name="Title 1"/>
          <p:cNvSpPr>
            <a:spLocks noGrp="1"/>
          </p:cNvSpPr>
          <p:nvPr>
            <p:ph type="title" hasCustomPrompt="1"/>
          </p:nvPr>
        </p:nvSpPr>
        <p:spPr>
          <a:xfrm>
            <a:off x="342900" y="1943100"/>
            <a:ext cx="7772400" cy="930105"/>
          </a:xfrm>
        </p:spPr>
        <p:txBody>
          <a:bodyPr anchor="ctr">
            <a:noAutofit/>
          </a:bodyPr>
          <a:lstStyle>
            <a:lvl1pPr algn="l">
              <a:defRPr sz="6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182" indent="0">
              <a:buNone/>
              <a:defRPr/>
            </a:lvl2pPr>
          </a:lstStyle>
          <a:p>
            <a:pPr lvl="0"/>
            <a:r>
              <a:rPr lang="en-US"/>
              <a:t>Click to edit Master text styles</a:t>
            </a:r>
          </a:p>
        </p:txBody>
      </p:sp>
      <p:pic>
        <p:nvPicPr>
          <p:cNvPr id="6" name="Picture 5" descr="A close up of a logo&#10;&#10;Description automatically generated">
            <a:extLst>
              <a:ext uri="{FF2B5EF4-FFF2-40B4-BE49-F238E27FC236}">
                <a16:creationId xmlns:a16="http://schemas.microsoft.com/office/drawing/2014/main" id="{C36667EC-092F-EF43-96D3-C9EBF86B9DFC}"/>
              </a:ext>
            </a:extLst>
          </p:cNvPr>
          <p:cNvPicPr>
            <a:picLocks noChangeAspect="1"/>
          </p:cNvPicPr>
          <p:nvPr userDrawn="1"/>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627238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p:nvSpPr>
        <p:spPr>
          <a:xfrm>
            <a:off x="8115300" y="4594860"/>
            <a:ext cx="830580" cy="4267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342900" y="1943100"/>
            <a:ext cx="7772400" cy="930105"/>
          </a:xfrm>
        </p:spPr>
        <p:txBody>
          <a:bodyPr anchor="ctr">
            <a:noAutofit/>
          </a:bodyPr>
          <a:lstStyle>
            <a:lvl1pPr algn="l">
              <a:defRPr sz="40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42900" y="2970213"/>
            <a:ext cx="5137150" cy="489424"/>
          </a:xfrm>
          <a:prstGeom prst="rect">
            <a:avLst/>
          </a:prstGeom>
        </p:spPr>
        <p:txBody>
          <a:bodyPr/>
          <a:lstStyle>
            <a:lvl1pPr>
              <a:defRPr sz="1813"/>
            </a:lvl1pPr>
            <a:lvl2pPr marL="457182" indent="0">
              <a:buNone/>
              <a:defRPr/>
            </a:lvl2pPr>
          </a:lstStyle>
          <a:p>
            <a:pPr lvl="0"/>
            <a:r>
              <a:rPr lang="en-US"/>
              <a:t>Click to 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p:nvPicPr>
        <p:blipFill>
          <a:blip r:embed="rId3"/>
          <a:srcRect/>
          <a:stretch/>
        </p:blipFill>
        <p:spPr>
          <a:xfrm>
            <a:off x="343013" y="457200"/>
            <a:ext cx="848087" cy="507162"/>
          </a:xfrm>
          <a:prstGeom prst="rect">
            <a:avLst/>
          </a:prstGeom>
        </p:spPr>
      </p:pic>
      <p:sp>
        <p:nvSpPr>
          <p:cNvPr id="8" name="Rectangle 7">
            <a:extLst>
              <a:ext uri="{FF2B5EF4-FFF2-40B4-BE49-F238E27FC236}">
                <a16:creationId xmlns:a16="http://schemas.microsoft.com/office/drawing/2014/main" id="{CF325642-59A5-AA4A-846B-201D28D8813C}"/>
              </a:ext>
            </a:extLst>
          </p:cNvPr>
          <p:cNvSpPr/>
          <p:nvPr userDrawn="1"/>
        </p:nvSpPr>
        <p:spPr>
          <a:xfrm>
            <a:off x="8115300" y="4594860"/>
            <a:ext cx="830580" cy="4267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pic>
        <p:nvPicPr>
          <p:cNvPr id="9" name="Picture 8" descr="A picture containing circuit&#10;&#10;Description automatically generated">
            <a:extLst>
              <a:ext uri="{FF2B5EF4-FFF2-40B4-BE49-F238E27FC236}">
                <a16:creationId xmlns:a16="http://schemas.microsoft.com/office/drawing/2014/main" id="{66507586-F172-D34F-AF1F-5B2949EAEA88}"/>
              </a:ext>
            </a:extLst>
          </p:cNvPr>
          <p:cNvPicPr>
            <a:picLocks noChangeAspect="1"/>
          </p:cNvPicPr>
          <p:nvPr userDrawn="1"/>
        </p:nvPicPr>
        <p:blipFill>
          <a:blip r:embed="rId4"/>
          <a:stretch>
            <a:fillRect/>
          </a:stretch>
        </p:blipFill>
        <p:spPr>
          <a:xfrm>
            <a:off x="0" y="0"/>
            <a:ext cx="9144000" cy="5143500"/>
          </a:xfrm>
          <a:prstGeom prst="rect">
            <a:avLst/>
          </a:prstGeom>
        </p:spPr>
      </p:pic>
      <p:pic>
        <p:nvPicPr>
          <p:cNvPr id="10" name="Picture 9">
            <a:extLst>
              <a:ext uri="{FF2B5EF4-FFF2-40B4-BE49-F238E27FC236}">
                <a16:creationId xmlns:a16="http://schemas.microsoft.com/office/drawing/2014/main" id="{982B4A20-9A9B-5E4F-BB44-A95EE2771FA4}"/>
              </a:ext>
            </a:extLst>
          </p:cNvPr>
          <p:cNvPicPr>
            <a:picLocks noChangeAspect="1"/>
          </p:cNvPicPr>
          <p:nvPr userDrawn="1"/>
        </p:nvPicPr>
        <p:blipFill>
          <a:blip r:embed="rId3"/>
          <a:srcRect/>
          <a:stretch/>
        </p:blipFill>
        <p:spPr>
          <a:xfrm>
            <a:off x="343013" y="457200"/>
            <a:ext cx="848087" cy="507162"/>
          </a:xfrm>
          <a:prstGeom prst="rect">
            <a:avLst/>
          </a:prstGeom>
        </p:spPr>
      </p:pic>
    </p:spTree>
    <p:extLst>
      <p:ext uri="{BB962C8B-B14F-4D97-AF65-F5344CB8AC3E}">
        <p14:creationId xmlns:p14="http://schemas.microsoft.com/office/powerpoint/2010/main" val="1277648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342899" y="114937"/>
            <a:ext cx="8446770" cy="565076"/>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C680CA43-5C49-A347-BAC4-268F3B7F1BC4}"/>
              </a:ext>
            </a:extLst>
          </p:cNvPr>
          <p:cNvSpPr txBox="1"/>
          <p:nvPr/>
        </p:nvSpPr>
        <p:spPr>
          <a:xfrm>
            <a:off x="336790" y="4802438"/>
            <a:ext cx="4447181" cy="107722"/>
          </a:xfrm>
          <a:prstGeom prst="rect">
            <a:avLst/>
          </a:prstGeom>
          <a:noFill/>
        </p:spPr>
        <p:txBody>
          <a:bodyPr wrap="square" lIns="0" tIns="0" rIns="0" bIns="0"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p:nvPicPr>
        <p:blipFill>
          <a:blip r:embed="rId2"/>
          <a:srcRect/>
          <a:stretch/>
        </p:blipFill>
        <p:spPr>
          <a:xfrm>
            <a:off x="8343509" y="4706911"/>
            <a:ext cx="443245" cy="265064"/>
          </a:xfrm>
          <a:prstGeom prst="rect">
            <a:avLst/>
          </a:prstGeom>
        </p:spPr>
      </p:pic>
      <p:sp>
        <p:nvSpPr>
          <p:cNvPr id="6" name="TextBox 5">
            <a:extLst>
              <a:ext uri="{FF2B5EF4-FFF2-40B4-BE49-F238E27FC236}">
                <a16:creationId xmlns:a16="http://schemas.microsoft.com/office/drawing/2014/main" id="{0938B947-B365-AE46-9829-AEE46C265043}"/>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7" name="Picture 6">
            <a:extLst>
              <a:ext uri="{FF2B5EF4-FFF2-40B4-BE49-F238E27FC236}">
                <a16:creationId xmlns:a16="http://schemas.microsoft.com/office/drawing/2014/main" id="{5EE4CA03-00E9-B248-BE39-1C202B0BC914}"/>
              </a:ext>
            </a:extLst>
          </p:cNvPr>
          <p:cNvPicPr>
            <a:picLocks noChangeAspect="1"/>
          </p:cNvPicPr>
          <p:nvPr userDrawn="1"/>
        </p:nvPicPr>
        <p:blipFill>
          <a:blip r:embed="rId2"/>
          <a:srcRect/>
          <a:stretch/>
        </p:blipFill>
        <p:spPr>
          <a:xfrm>
            <a:off x="8343509" y="4706911"/>
            <a:ext cx="443245" cy="265064"/>
          </a:xfrm>
          <a:prstGeom prst="rect">
            <a:avLst/>
          </a:prstGeom>
        </p:spPr>
      </p:pic>
    </p:spTree>
    <p:extLst>
      <p:ext uri="{BB962C8B-B14F-4D97-AF65-F5344CB8AC3E}">
        <p14:creationId xmlns:p14="http://schemas.microsoft.com/office/powerpoint/2010/main" val="40445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041505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7"/>
            <a:ext cx="8446770" cy="545741"/>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340592" y="1028700"/>
            <a:ext cx="8446770" cy="3553926"/>
          </a:xfrm>
          <a:prstGeom prst="rect">
            <a:avLst/>
          </a:prstGeom>
        </p:spPr>
        <p:txBody>
          <a:bodyPr/>
          <a:lstStyle>
            <a:lvl1pPr marL="0" indent="0">
              <a:buNone/>
              <a:defRPr>
                <a:solidFill>
                  <a:schemeClr val="tx2"/>
                </a:solidFill>
              </a:defRPr>
            </a:lvl1pPr>
            <a:lvl2pPr marL="742920" indent="-285739">
              <a:buFont typeface="Arial"/>
              <a:buChar char="•"/>
              <a:defRPr>
                <a:solidFill>
                  <a:schemeClr val="tx2"/>
                </a:solidFill>
              </a:defRPr>
            </a:lvl2pPr>
            <a:lvl3pPr marL="1142954" indent="-228591">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106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How_to_Use">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2822714" y="-2842591"/>
            <a:ext cx="184731" cy="535531"/>
          </a:xfrm>
          <a:prstGeom prst="rect">
            <a:avLst/>
          </a:prstGeom>
          <a:noFill/>
        </p:spPr>
        <p:txBody>
          <a:bodyPr wrap="none"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p:nvSpPr>
        <p:spPr>
          <a:xfrm>
            <a:off x="0" y="0"/>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p:nvSpPr>
        <p:spPr>
          <a:xfrm>
            <a:off x="7436225" y="6104965"/>
            <a:ext cx="184731" cy="535531"/>
          </a:xfrm>
          <a:prstGeom prst="rect">
            <a:avLst/>
          </a:prstGeom>
          <a:noFill/>
        </p:spPr>
        <p:txBody>
          <a:bodyPr wrap="none"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p:nvSpPr>
        <p:spPr>
          <a:xfrm>
            <a:off x="336790" y="4802438"/>
            <a:ext cx="4447181" cy="107722"/>
          </a:xfrm>
          <a:prstGeom prst="rect">
            <a:avLst/>
          </a:prstGeom>
          <a:noFill/>
        </p:spPr>
        <p:txBody>
          <a:bodyPr wrap="square" lIns="0" tIns="0" rIns="0" bIns="0"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p:nvPicPr>
        <p:blipFill>
          <a:blip r:embed="rId2"/>
          <a:srcRect/>
          <a:stretch/>
        </p:blipFill>
        <p:spPr>
          <a:xfrm>
            <a:off x="8343509" y="4706911"/>
            <a:ext cx="443245" cy="265064"/>
          </a:xfrm>
          <a:prstGeom prst="rect">
            <a:avLst/>
          </a:prstGeom>
        </p:spPr>
      </p:pic>
      <p:sp>
        <p:nvSpPr>
          <p:cNvPr id="7" name="TextBox 6">
            <a:extLst>
              <a:ext uri="{FF2B5EF4-FFF2-40B4-BE49-F238E27FC236}">
                <a16:creationId xmlns:a16="http://schemas.microsoft.com/office/drawing/2014/main" id="{E13FD452-55D7-A64F-B3AA-1DD66BD12D18}"/>
              </a:ext>
            </a:extLst>
          </p:cNvPr>
          <p:cNvSpPr txBox="1"/>
          <p:nvPr userDrawn="1"/>
        </p:nvSpPr>
        <p:spPr>
          <a:xfrm>
            <a:off x="2822714" y="-2842591"/>
            <a:ext cx="184731" cy="535531"/>
          </a:xfrm>
          <a:prstGeom prst="rect">
            <a:avLst/>
          </a:prstGeom>
          <a:noFill/>
        </p:spPr>
        <p:txBody>
          <a:bodyPr wrap="none" rtlCol="0">
            <a:spAutoFit/>
          </a:bodyPr>
          <a:lstStyle/>
          <a:p>
            <a:endParaRPr lang="en-US" sz="2880" dirty="0"/>
          </a:p>
        </p:txBody>
      </p:sp>
      <p:sp>
        <p:nvSpPr>
          <p:cNvPr id="8" name="Rectangle 7">
            <a:extLst>
              <a:ext uri="{FF2B5EF4-FFF2-40B4-BE49-F238E27FC236}">
                <a16:creationId xmlns:a16="http://schemas.microsoft.com/office/drawing/2014/main" id="{0CED9CCB-AD78-3D44-8BA7-596AB96B9133}"/>
              </a:ext>
            </a:extLst>
          </p:cNvPr>
          <p:cNvSpPr/>
          <p:nvPr userDrawn="1"/>
        </p:nvSpPr>
        <p:spPr>
          <a:xfrm>
            <a:off x="0" y="0"/>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10" name="TextBox 9">
            <a:extLst>
              <a:ext uri="{FF2B5EF4-FFF2-40B4-BE49-F238E27FC236}">
                <a16:creationId xmlns:a16="http://schemas.microsoft.com/office/drawing/2014/main" id="{9B554293-3EA0-C446-B2F3-50859F188663}"/>
              </a:ext>
            </a:extLst>
          </p:cNvPr>
          <p:cNvSpPr txBox="1"/>
          <p:nvPr userDrawn="1"/>
        </p:nvSpPr>
        <p:spPr>
          <a:xfrm>
            <a:off x="7436225" y="6104965"/>
            <a:ext cx="184731" cy="535531"/>
          </a:xfrm>
          <a:prstGeom prst="rect">
            <a:avLst/>
          </a:prstGeom>
          <a:noFill/>
        </p:spPr>
        <p:txBody>
          <a:bodyPr wrap="none" rtlCol="0">
            <a:spAutoFit/>
          </a:bodyPr>
          <a:lstStyle/>
          <a:p>
            <a:endParaRPr lang="en-US" sz="2880"/>
          </a:p>
        </p:txBody>
      </p:sp>
      <p:sp>
        <p:nvSpPr>
          <p:cNvPr id="12" name="TextBox 11">
            <a:extLst>
              <a:ext uri="{FF2B5EF4-FFF2-40B4-BE49-F238E27FC236}">
                <a16:creationId xmlns:a16="http://schemas.microsoft.com/office/drawing/2014/main" id="{51A97373-DFE2-5142-9EFA-A908FCABEB28}"/>
              </a:ext>
            </a:extLst>
          </p:cNvPr>
          <p:cNvSpPr txBox="1"/>
          <p:nvPr userDrawn="1"/>
        </p:nvSpPr>
        <p:spPr>
          <a:xfrm>
            <a:off x="336790" y="4802438"/>
            <a:ext cx="4447181" cy="107722"/>
          </a:xfrm>
          <a:prstGeom prst="rect">
            <a:avLst/>
          </a:prstGeom>
          <a:noFill/>
        </p:spPr>
        <p:txBody>
          <a:bodyPr wrap="square" lIns="0" tIns="0" rIns="0" bIns="0" rtlCol="0">
            <a:spAutoFit/>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70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3" name="Picture 12">
            <a:extLst>
              <a:ext uri="{FF2B5EF4-FFF2-40B4-BE49-F238E27FC236}">
                <a16:creationId xmlns:a16="http://schemas.microsoft.com/office/drawing/2014/main" id="{D54ABCD1-D0CC-4943-9F0B-5363A1E941C3}"/>
              </a:ext>
            </a:extLst>
          </p:cNvPr>
          <p:cNvPicPr>
            <a:picLocks noChangeAspect="1"/>
          </p:cNvPicPr>
          <p:nvPr userDrawn="1"/>
        </p:nvPicPr>
        <p:blipFill>
          <a:blip r:embed="rId2"/>
          <a:srcRect/>
          <a:stretch/>
        </p:blipFill>
        <p:spPr>
          <a:xfrm>
            <a:off x="8343509" y="4706911"/>
            <a:ext cx="443245" cy="265064"/>
          </a:xfrm>
          <a:prstGeom prst="rect">
            <a:avLst/>
          </a:prstGeom>
        </p:spPr>
      </p:pic>
    </p:spTree>
    <p:extLst>
      <p:ext uri="{BB962C8B-B14F-4D97-AF65-F5344CB8AC3E}">
        <p14:creationId xmlns:p14="http://schemas.microsoft.com/office/powerpoint/2010/main" val="308663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62" y="0"/>
            <a:ext cx="3977641" cy="5143500"/>
          </a:xfrm>
          <a:prstGeom prst="rect">
            <a:avLst/>
          </a:prstGeom>
        </p:spPr>
      </p:pic>
      <p:sp>
        <p:nvSpPr>
          <p:cNvPr id="2" name="Title 1"/>
          <p:cNvSpPr>
            <a:spLocks noGrp="1"/>
          </p:cNvSpPr>
          <p:nvPr>
            <p:ph type="title" hasCustomPrompt="1"/>
          </p:nvPr>
        </p:nvSpPr>
        <p:spPr>
          <a:xfrm>
            <a:off x="457204" y="1781177"/>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473354" y="2928941"/>
            <a:ext cx="5295899" cy="433387"/>
          </a:xfrm>
        </p:spPr>
        <p:txBody>
          <a:bodyPr>
            <a:normAutofit/>
          </a:bodyPr>
          <a:lstStyle>
            <a:lvl1pPr marL="0" indent="0" algn="l">
              <a:buNone/>
              <a:defRPr sz="160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3"/>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4" y="4629153"/>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2020  Amazon Web Services, Inc. or its affiliates. All rights reserved   </a:t>
            </a:r>
            <a:r>
              <a:rPr lang="en-US" sz="800"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3" y="4786493"/>
            <a:ext cx="738851" cy="207450"/>
          </a:xfrm>
          <a:prstGeom prst="rect">
            <a:avLst/>
          </a:prstGeom>
        </p:spPr>
      </p:pic>
    </p:spTree>
    <p:extLst>
      <p:ext uri="{BB962C8B-B14F-4D97-AF65-F5344CB8AC3E}">
        <p14:creationId xmlns:p14="http://schemas.microsoft.com/office/powerpoint/2010/main" val="2156355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35561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90" y="114937"/>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20" indent="-285739">
              <a:buFont typeface="Arial"/>
              <a:buChar char="•"/>
              <a:defRPr>
                <a:solidFill>
                  <a:srgbClr val="4D4D4C"/>
                </a:solidFill>
              </a:defRPr>
            </a:lvl2pPr>
            <a:lvl3pPr marL="1142954" indent="-228591">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863127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rgbClr val="232F3E"/>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288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76C6FEAE-CF8F-3843-AC72-49AF717AA388}"/>
              </a:ext>
            </a:extLst>
          </p:cNvPr>
          <p:cNvCxnSpPr>
            <a:cxnSpLocks/>
          </p:cNvCxnSpPr>
          <p:nvPr userDrawn="1"/>
        </p:nvCxnSpPr>
        <p:spPr>
          <a:xfrm flipH="1">
            <a:off x="0" y="812000"/>
            <a:ext cx="9144000" cy="0"/>
          </a:xfrm>
          <a:prstGeom prst="line">
            <a:avLst/>
          </a:prstGeom>
          <a:solidFill>
            <a:srgbClr val="232F3E"/>
          </a:solidFill>
          <a:ln w="57150" cap="flat" cmpd="sng" algn="ctr">
            <a:gradFill flip="none" rotWithShape="1">
              <a:gsLst>
                <a:gs pos="21000">
                  <a:schemeClr val="accent2"/>
                </a:gs>
                <a:gs pos="85000">
                  <a:schemeClr val="accent4"/>
                </a:gs>
              </a:gsLst>
              <a:lin ang="0" scaled="1"/>
              <a:tileRect/>
            </a:gradFill>
            <a:prstDash val="solid"/>
            <a:tailEnd type="none"/>
          </a:ln>
          <a:effectLst/>
        </p:spPr>
      </p:cxnSp>
    </p:spTree>
    <p:extLst>
      <p:ext uri="{BB962C8B-B14F-4D97-AF65-F5344CB8AC3E}">
        <p14:creationId xmlns:p14="http://schemas.microsoft.com/office/powerpoint/2010/main" val="57545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4"/>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3"/>
            <a:ext cx="4286250" cy="1938929"/>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3"/>
            <a:ext cx="4286250" cy="1938929"/>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472005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9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defTabSz="685800">
              <a:defRPr/>
            </a:pPr>
            <a:endParaRPr lang="en-US" sz="750" dirty="0">
              <a:solidFill>
                <a:srgbClr val="FFFFFF"/>
              </a:solidFill>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algn="ctr" defTabSz="685800">
              <a:defRPr/>
            </a:pPr>
            <a:endParaRPr lang="en-US" sz="750" dirty="0">
              <a:solidFill>
                <a:srgbClr val="FFFFFF"/>
              </a:solidFill>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algn="r" defTabSz="685800">
              <a:defRPr/>
            </a:pPr>
            <a:fld id="{7834CDD4-D76F-4459-B025-0310E913C243}" type="slidenum">
              <a:rPr lang="en-US" sz="675" smtClean="0">
                <a:solidFill>
                  <a:srgbClr val="FFFFFF"/>
                </a:solidFill>
              </a:rPr>
              <a:pPr algn="r" defTabSz="685800">
                <a:defRPr/>
              </a:pPr>
              <a:t>‹#›</a:t>
            </a:fld>
            <a:endParaRPr lang="en-US" sz="675" dirty="0">
              <a:solidFill>
                <a:srgbClr val="FFFFFF"/>
              </a:solidFill>
            </a:endParaRPr>
          </a:p>
        </p:txBody>
      </p:sp>
      <p:pic>
        <p:nvPicPr>
          <p:cNvPr id="6" name="Picture 5">
            <a:extLst>
              <a:ext uri="{FF2B5EF4-FFF2-40B4-BE49-F238E27FC236}">
                <a16:creationId xmlns:a16="http://schemas.microsoft.com/office/drawing/2014/main" id="{3CC2E1B3-4B1F-41B4-9A47-38FF9E180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6471" y="4712407"/>
            <a:ext cx="598557" cy="168059"/>
          </a:xfrm>
          <a:prstGeom prst="rect">
            <a:avLst/>
          </a:prstGeom>
        </p:spPr>
      </p:pic>
    </p:spTree>
    <p:extLst>
      <p:ext uri="{BB962C8B-B14F-4D97-AF65-F5344CB8AC3E}">
        <p14:creationId xmlns:p14="http://schemas.microsoft.com/office/powerpoint/2010/main" val="230920035"/>
      </p:ext>
    </p:extLst>
  </p:cSld>
  <p:clrMapOvr>
    <a:overrideClrMapping bg1="dk1" tx1="lt1" bg2="dk2" tx2="lt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_and_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4"/>
            <a:ext cx="8739267" cy="5032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subtitle layout – Type title here</a:t>
            </a:r>
          </a:p>
        </p:txBody>
      </p:sp>
      <p:sp>
        <p:nvSpPr>
          <p:cNvPr id="4" name="Text Placeholder 3"/>
          <p:cNvSpPr>
            <a:spLocks noGrp="1"/>
          </p:cNvSpPr>
          <p:nvPr>
            <p:ph type="body" sz="quarter" idx="10" hasCustomPrompt="1"/>
          </p:nvPr>
        </p:nvSpPr>
        <p:spPr>
          <a:xfrm>
            <a:off x="202406" y="720432"/>
            <a:ext cx="8739188" cy="323166"/>
          </a:xfrm>
        </p:spPr>
        <p:txBody>
          <a:bodyPr/>
          <a:lstStyle>
            <a:lvl1pPr>
              <a:spcBef>
                <a:spcPts val="0"/>
              </a:spcBef>
              <a:spcAft>
                <a:spcPts val="375"/>
              </a:spcAft>
              <a:defRPr sz="1000" b="1" i="0" cap="all" spc="188"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1154153890"/>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457200" y="2026009"/>
            <a:ext cx="7856293"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453500" y="2520979"/>
            <a:ext cx="7859993" cy="426017"/>
          </a:xfrm>
          <a:prstGeom prst="rect">
            <a:avLst/>
          </a:prstGeom>
        </p:spPr>
        <p:txBody>
          <a:bodyPr>
            <a:noAutofit/>
          </a:bodyPr>
          <a:lstStyle>
            <a:lvl1pPr marL="0" indent="0" algn="l">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pic>
        <p:nvPicPr>
          <p:cNvPr id="12" name="Picture 11"/>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515057863"/>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pic>
        <p:nvPicPr>
          <p:cNvPr id="2" name="Picture 1"/>
          <p:cNvPicPr>
            <a:picLocks noChangeAspect="1"/>
          </p:cNvPicPr>
          <p:nvPr userDrawn="1"/>
        </p:nvPicPr>
        <p:blipFill>
          <a:blip r:embed="rId3"/>
          <a:stretch>
            <a:fillRect/>
          </a:stretch>
        </p:blipFill>
        <p:spPr>
          <a:xfrm>
            <a:off x="355652" y="555445"/>
            <a:ext cx="2806119" cy="808751"/>
          </a:xfrm>
          <a:prstGeom prst="rect">
            <a:avLst/>
          </a:prstGeom>
        </p:spPr>
      </p:pic>
    </p:spTree>
    <p:extLst>
      <p:ext uri="{BB962C8B-B14F-4D97-AF65-F5344CB8AC3E}">
        <p14:creationId xmlns:p14="http://schemas.microsoft.com/office/powerpoint/2010/main" val="9416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85750" y="1956278"/>
            <a:ext cx="6858000" cy="590931"/>
          </a:xfrm>
        </p:spPr>
        <p:txBody>
          <a:bodyPr wrap="square" anchor="t" anchorCtr="0"/>
          <a:lstStyle>
            <a:lvl1pPr algn="l">
              <a:defRPr sz="36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p:cNvSpPr>
            <a:spLocks noGrp="1"/>
          </p:cNvSpPr>
          <p:nvPr>
            <p:ph type="subTitle" idx="1" hasCustomPrompt="1"/>
          </p:nvPr>
        </p:nvSpPr>
        <p:spPr>
          <a:xfrm>
            <a:off x="285750" y="1485900"/>
            <a:ext cx="6858000" cy="216982"/>
          </a:xfrm>
        </p:spPr>
        <p:txBody>
          <a:bodyPr wrap="square"/>
          <a:lstStyle>
            <a:lvl1pPr marL="0" indent="0" algn="l">
              <a:spcAft>
                <a:spcPts val="0"/>
              </a:spcAft>
              <a:buFont typeface="Arial" panose="020B0604020202020204" pitchFamily="34" charset="0"/>
              <a:buNone/>
              <a:defRPr sz="900" b="1" i="0" cap="all" spc="225"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0" name="Text Placeholder 9"/>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p:cNvSpPr>
            <a:spLocks noGrp="1"/>
          </p:cNvSpPr>
          <p:nvPr>
            <p:ph type="body" sz="quarter" idx="10" hasCustomPrompt="1"/>
          </p:nvPr>
        </p:nvSpPr>
        <p:spPr>
          <a:xfrm>
            <a:off x="285750" y="3467100"/>
            <a:ext cx="6858000" cy="304800"/>
          </a:xfrm>
        </p:spPr>
        <p:txBody>
          <a:bodyPr wrap="square"/>
          <a:lstStyle>
            <a:lvl1pPr marL="0" indent="0">
              <a:spcAft>
                <a:spcPts val="0"/>
              </a:spcAft>
              <a:buNone/>
              <a:defRPr sz="1500" b="0" i="0" cap="none" spc="0" baseline="0"/>
            </a:lvl1pPr>
          </a:lstStyle>
          <a:p>
            <a:pPr lvl="0"/>
            <a:r>
              <a:rPr lang="en-US" dirty="0"/>
              <a:t>Speaker name (pronouns)</a:t>
            </a:r>
          </a:p>
        </p:txBody>
      </p:sp>
      <p:sp>
        <p:nvSpPr>
          <p:cNvPr id="12" name="Text Placeholder 11"/>
          <p:cNvSpPr>
            <a:spLocks noGrp="1"/>
          </p:cNvSpPr>
          <p:nvPr>
            <p:ph type="body" sz="quarter" idx="12" hasCustomPrompt="1"/>
          </p:nvPr>
        </p:nvSpPr>
        <p:spPr>
          <a:xfrm>
            <a:off x="285750" y="3771901"/>
            <a:ext cx="6858000"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3" name="TextBox 3"/>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6" name="图片 5" descr="卡通画&#10;&#10;中度可信度描述已自动生成">
            <a:extLst>
              <a:ext uri="{FF2B5EF4-FFF2-40B4-BE49-F238E27FC236}">
                <a16:creationId xmlns:a16="http://schemas.microsoft.com/office/drawing/2014/main" id="{FDB67C82-5C88-2D68-1AB3-EFF2889669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158874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85750" y="1956278"/>
            <a:ext cx="6858000" cy="590931"/>
          </a:xfrm>
        </p:spPr>
        <p:txBody>
          <a:bodyPr wrap="square" anchor="t" anchorCtr="0"/>
          <a:lstStyle>
            <a:lvl1pPr algn="l">
              <a:defRPr sz="36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p:cNvSpPr>
            <a:spLocks noGrp="1"/>
          </p:cNvSpPr>
          <p:nvPr>
            <p:ph type="subTitle" idx="1" hasCustomPrompt="1"/>
          </p:nvPr>
        </p:nvSpPr>
        <p:spPr>
          <a:xfrm>
            <a:off x="285750" y="1485900"/>
            <a:ext cx="6858000" cy="216982"/>
          </a:xfrm>
        </p:spPr>
        <p:txBody>
          <a:bodyPr wrap="square"/>
          <a:lstStyle>
            <a:lvl1pPr marL="0" indent="0" algn="l">
              <a:spcAft>
                <a:spcPts val="0"/>
              </a:spcAft>
              <a:buFont typeface="Arial" panose="020B0604020202020204" pitchFamily="34" charset="0"/>
              <a:buNone/>
              <a:defRPr sz="900" b="1" i="0" cap="all" spc="225" baseline="0">
                <a:solidFill>
                  <a:srgbClr val="31C8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p:cNvSpPr>
            <a:spLocks noGrp="1"/>
          </p:cNvSpPr>
          <p:nvPr>
            <p:ph type="body" sz="quarter" idx="12" hasCustomPrompt="1"/>
          </p:nvPr>
        </p:nvSpPr>
        <p:spPr>
          <a:xfrm>
            <a:off x="285750" y="3771901"/>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p:cNvSpPr>
            <a:spLocks noGrp="1"/>
          </p:cNvSpPr>
          <p:nvPr>
            <p:ph type="body" sz="quarter" idx="13" hasCustomPrompt="1"/>
          </p:nvPr>
        </p:nvSpPr>
        <p:spPr>
          <a:xfrm>
            <a:off x="3571875" y="3467100"/>
            <a:ext cx="3019425" cy="300082"/>
          </a:xfrm>
        </p:spPr>
        <p:txBody>
          <a:bodyPr wrap="square"/>
          <a:lstStyle>
            <a:lvl1pPr marL="0" indent="0">
              <a:spcAft>
                <a:spcPts val="0"/>
              </a:spcAft>
              <a:buNone/>
              <a:defRPr sz="1500"/>
            </a:lvl1pPr>
          </a:lstStyle>
          <a:p>
            <a:pPr lvl="0"/>
            <a:r>
              <a:rPr lang="en-US" dirty="0"/>
              <a:t>Speaker name (pronouns)</a:t>
            </a:r>
          </a:p>
        </p:txBody>
      </p:sp>
      <p:sp>
        <p:nvSpPr>
          <p:cNvPr id="9" name="Text Placeholder 11"/>
          <p:cNvSpPr>
            <a:spLocks noGrp="1"/>
          </p:cNvSpPr>
          <p:nvPr>
            <p:ph type="body" sz="quarter" idx="14" hasCustomPrompt="1"/>
          </p:nvPr>
        </p:nvSpPr>
        <p:spPr>
          <a:xfrm>
            <a:off x="3571875" y="3771901"/>
            <a:ext cx="3019425"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1" name="Text Placeholder 9"/>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rgbClr val="31C8FF"/>
                </a:solidFill>
              </a:defRPr>
            </a:lvl1pPr>
          </a:lstStyle>
          <a:p>
            <a:pPr lvl="0"/>
            <a:r>
              <a:rPr lang="en-US" dirty="0"/>
              <a:t>Enter Session ID</a:t>
            </a:r>
          </a:p>
        </p:txBody>
      </p:sp>
      <p:sp>
        <p:nvSpPr>
          <p:cNvPr id="13" name="Text Placeholder 7"/>
          <p:cNvSpPr>
            <a:spLocks noGrp="1"/>
          </p:cNvSpPr>
          <p:nvPr>
            <p:ph type="body" sz="quarter" idx="10" hasCustomPrompt="1"/>
          </p:nvPr>
        </p:nvSpPr>
        <p:spPr>
          <a:xfrm>
            <a:off x="285750" y="3467100"/>
            <a:ext cx="3019425" cy="304800"/>
          </a:xfrm>
        </p:spPr>
        <p:txBody>
          <a:bodyPr wrap="square"/>
          <a:lstStyle>
            <a:lvl1pPr marL="0" indent="0">
              <a:spcAft>
                <a:spcPts val="0"/>
              </a:spcAft>
              <a:buNone/>
              <a:defRPr sz="1500" b="0" i="0" cap="none" spc="0" baseline="0"/>
            </a:lvl1pPr>
          </a:lstStyle>
          <a:p>
            <a:pPr lvl="0"/>
            <a:r>
              <a:rPr lang="en-US" dirty="0"/>
              <a:t>Speaker name (pronouns)</a:t>
            </a:r>
          </a:p>
        </p:txBody>
      </p:sp>
      <p:sp>
        <p:nvSpPr>
          <p:cNvPr id="4" name="TextBox 3">
            <a:extLst>
              <a:ext uri="{FF2B5EF4-FFF2-40B4-BE49-F238E27FC236}">
                <a16:creationId xmlns:a16="http://schemas.microsoft.com/office/drawing/2014/main" id="{DF43671D-B0CC-948C-1034-0600A9D27CAF}"/>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5" name="图片 4" descr="卡通画&#10;&#10;中度可信度描述已自动生成">
            <a:extLst>
              <a:ext uri="{FF2B5EF4-FFF2-40B4-BE49-F238E27FC236}">
                <a16:creationId xmlns:a16="http://schemas.microsoft.com/office/drawing/2014/main" id="{8547EAF5-603E-D02C-1201-84E111F4C2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2531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285750" y="1956278"/>
            <a:ext cx="6858000" cy="590931"/>
          </a:xfrm>
        </p:spPr>
        <p:txBody>
          <a:bodyPr wrap="square" anchor="t" anchorCtr="0"/>
          <a:lstStyle>
            <a:lvl1pPr algn="l">
              <a:defRPr sz="36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p:cNvSpPr>
            <a:spLocks noGrp="1"/>
          </p:cNvSpPr>
          <p:nvPr>
            <p:ph type="subTitle" idx="1" hasCustomPrompt="1"/>
          </p:nvPr>
        </p:nvSpPr>
        <p:spPr>
          <a:xfrm>
            <a:off x="285750" y="1485900"/>
            <a:ext cx="6858000" cy="216982"/>
          </a:xfrm>
        </p:spPr>
        <p:txBody>
          <a:bodyPr wrap="square"/>
          <a:lstStyle>
            <a:lvl1pPr marL="0" indent="0" algn="l">
              <a:spcAft>
                <a:spcPts val="0"/>
              </a:spcAft>
              <a:buFont typeface="Arial" panose="020B0604020202020204" pitchFamily="34" charset="0"/>
              <a:buNone/>
              <a:defRPr sz="900" b="1" i="0" cap="all" spc="225" baseline="0">
                <a:solidFill>
                  <a:srgbClr val="31C8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Legal info placeholder (editor use only)</a:t>
            </a:r>
          </a:p>
        </p:txBody>
      </p:sp>
      <p:sp>
        <p:nvSpPr>
          <p:cNvPr id="12" name="Text Placeholder 11"/>
          <p:cNvSpPr>
            <a:spLocks noGrp="1"/>
          </p:cNvSpPr>
          <p:nvPr>
            <p:ph type="body" sz="quarter" idx="12" hasCustomPrompt="1"/>
          </p:nvPr>
        </p:nvSpPr>
        <p:spPr>
          <a:xfrm>
            <a:off x="285750" y="3771901"/>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7" name="Text Placeholder 9"/>
          <p:cNvSpPr>
            <a:spLocks noGrp="1"/>
          </p:cNvSpPr>
          <p:nvPr>
            <p:ph type="body" sz="quarter" idx="13" hasCustomPrompt="1"/>
          </p:nvPr>
        </p:nvSpPr>
        <p:spPr>
          <a:xfrm>
            <a:off x="2590800" y="3467101"/>
            <a:ext cx="2239566" cy="304800"/>
          </a:xfrm>
        </p:spPr>
        <p:txBody>
          <a:bodyPr wrap="square"/>
          <a:lstStyle>
            <a:lvl1pPr marL="0" indent="0">
              <a:spcAft>
                <a:spcPts val="0"/>
              </a:spcAft>
              <a:buNone/>
              <a:defRPr sz="1500"/>
            </a:lvl1pPr>
          </a:lstStyle>
          <a:p>
            <a:pPr lvl="0"/>
            <a:r>
              <a:rPr lang="en-US" dirty="0"/>
              <a:t>Speaker name (pronouns)</a:t>
            </a:r>
          </a:p>
        </p:txBody>
      </p:sp>
      <p:sp>
        <p:nvSpPr>
          <p:cNvPr id="9" name="Text Placeholder 11"/>
          <p:cNvSpPr>
            <a:spLocks noGrp="1"/>
          </p:cNvSpPr>
          <p:nvPr>
            <p:ph type="body" sz="quarter" idx="14" hasCustomPrompt="1"/>
          </p:nvPr>
        </p:nvSpPr>
        <p:spPr>
          <a:xfrm>
            <a:off x="2590800" y="3771901"/>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1" name="Text Placeholder 9"/>
          <p:cNvSpPr>
            <a:spLocks noGrp="1"/>
          </p:cNvSpPr>
          <p:nvPr>
            <p:ph type="body" sz="quarter" idx="15" hasCustomPrompt="1"/>
          </p:nvPr>
        </p:nvSpPr>
        <p:spPr>
          <a:xfrm>
            <a:off x="4900613" y="3467101"/>
            <a:ext cx="2239566" cy="304800"/>
          </a:xfrm>
        </p:spPr>
        <p:txBody>
          <a:bodyPr wrap="square"/>
          <a:lstStyle>
            <a:lvl1pPr marL="0" indent="0">
              <a:spcAft>
                <a:spcPts val="0"/>
              </a:spcAft>
              <a:buNone/>
              <a:defRPr sz="1500"/>
            </a:lvl1pPr>
          </a:lstStyle>
          <a:p>
            <a:pPr lvl="0"/>
            <a:r>
              <a:rPr lang="en-US" dirty="0"/>
              <a:t>Speaker name (pronouns)</a:t>
            </a:r>
          </a:p>
        </p:txBody>
      </p:sp>
      <p:sp>
        <p:nvSpPr>
          <p:cNvPr id="13" name="Text Placeholder 11"/>
          <p:cNvSpPr>
            <a:spLocks noGrp="1"/>
          </p:cNvSpPr>
          <p:nvPr>
            <p:ph type="body" sz="quarter" idx="16" hasCustomPrompt="1"/>
          </p:nvPr>
        </p:nvSpPr>
        <p:spPr>
          <a:xfrm>
            <a:off x="4900613" y="3771901"/>
            <a:ext cx="2239566" cy="424732"/>
          </a:xfrm>
        </p:spPr>
        <p:txBody>
          <a:bodyPr wrap="square"/>
          <a:lstStyle>
            <a:lvl1pPr marL="0" indent="0">
              <a:spcAft>
                <a:spcPts val="225"/>
              </a:spcAft>
              <a:buNone/>
              <a:defRPr sz="1200"/>
            </a:lvl1pPr>
          </a:lstStyle>
          <a:p>
            <a:pPr lvl="0"/>
            <a:r>
              <a:rPr lang="en-US" dirty="0"/>
              <a:t>Speaker job title</a:t>
            </a:r>
            <a:br>
              <a:rPr lang="en-US" dirty="0"/>
            </a:br>
            <a:r>
              <a:rPr lang="en-US" dirty="0"/>
              <a:t>Speaker company</a:t>
            </a:r>
          </a:p>
        </p:txBody>
      </p:sp>
      <p:sp>
        <p:nvSpPr>
          <p:cNvPr id="14" name="Text Placeholder 9"/>
          <p:cNvSpPr>
            <a:spLocks noGrp="1"/>
          </p:cNvSpPr>
          <p:nvPr>
            <p:ph type="body" sz="quarter" idx="11" hasCustomPrompt="1"/>
          </p:nvPr>
        </p:nvSpPr>
        <p:spPr>
          <a:xfrm>
            <a:off x="285751" y="1118507"/>
            <a:ext cx="6858000" cy="216982"/>
          </a:xfrm>
        </p:spPr>
        <p:txBody>
          <a:bodyPr wrap="square"/>
          <a:lstStyle>
            <a:lvl1pPr marL="0" indent="0">
              <a:spcAft>
                <a:spcPts val="0"/>
              </a:spcAft>
              <a:buNone/>
              <a:defRPr sz="900" b="1" i="0" cap="all" spc="225" baseline="0">
                <a:solidFill>
                  <a:srgbClr val="31C8FF"/>
                </a:solidFill>
              </a:defRPr>
            </a:lvl1pPr>
          </a:lstStyle>
          <a:p>
            <a:pPr lvl="0"/>
            <a:r>
              <a:rPr lang="en-US" dirty="0"/>
              <a:t>Enter Session ID</a:t>
            </a:r>
          </a:p>
        </p:txBody>
      </p:sp>
      <p:sp>
        <p:nvSpPr>
          <p:cNvPr id="15" name="Text Placeholder 7"/>
          <p:cNvSpPr>
            <a:spLocks noGrp="1"/>
          </p:cNvSpPr>
          <p:nvPr>
            <p:ph type="body" sz="quarter" idx="10" hasCustomPrompt="1"/>
          </p:nvPr>
        </p:nvSpPr>
        <p:spPr>
          <a:xfrm>
            <a:off x="285750" y="3467100"/>
            <a:ext cx="2239566" cy="304800"/>
          </a:xfrm>
        </p:spPr>
        <p:txBody>
          <a:bodyPr wrap="square"/>
          <a:lstStyle>
            <a:lvl1pPr marL="0" indent="0">
              <a:spcAft>
                <a:spcPts val="0"/>
              </a:spcAft>
              <a:buNone/>
              <a:defRPr sz="1500" b="0" i="0" cap="none" spc="0" baseline="0"/>
            </a:lvl1pPr>
          </a:lstStyle>
          <a:p>
            <a:pPr lvl="0"/>
            <a:r>
              <a:rPr lang="en-US" dirty="0"/>
              <a:t>Speaker name (pronouns)</a:t>
            </a:r>
          </a:p>
        </p:txBody>
      </p:sp>
      <p:sp>
        <p:nvSpPr>
          <p:cNvPr id="4" name="TextBox 3">
            <a:extLst>
              <a:ext uri="{FF2B5EF4-FFF2-40B4-BE49-F238E27FC236}">
                <a16:creationId xmlns:a16="http://schemas.microsoft.com/office/drawing/2014/main" id="{DAE482FB-97EA-5B6C-01B8-3A1F0AC87685}"/>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5" name="图片 4" descr="卡通画&#10;&#10;中度可信度描述已自动生成">
            <a:extLst>
              <a:ext uri="{FF2B5EF4-FFF2-40B4-BE49-F238E27FC236}">
                <a16:creationId xmlns:a16="http://schemas.microsoft.com/office/drawing/2014/main" id="{22C34AF7-5952-744A-A268-30843273C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397765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 layout</a:t>
            </a:r>
          </a:p>
        </p:txBody>
      </p:sp>
      <p:sp>
        <p:nvSpPr>
          <p:cNvPr id="7" name="Text Placeholder 6"/>
          <p:cNvSpPr>
            <a:spLocks noGrp="1"/>
          </p:cNvSpPr>
          <p:nvPr>
            <p:ph type="body" sz="quarter" idx="10" hasCustomPrompt="1"/>
          </p:nvPr>
        </p:nvSpPr>
        <p:spPr>
          <a:xfrm>
            <a:off x="285750" y="1114425"/>
            <a:ext cx="8572500" cy="2518638"/>
          </a:xfrm>
        </p:spPr>
        <p:txBody>
          <a:bodyPr/>
          <a:lstStyle>
            <a:lvl1pPr marL="0" indent="0">
              <a:spcAft>
                <a:spcPts val="2250"/>
              </a:spcAft>
              <a:buNone/>
              <a:defRPr sz="1800"/>
            </a:lvl1pPr>
            <a:lvl2pPr marL="0" indent="0">
              <a:spcAft>
                <a:spcPts val="2250"/>
              </a:spcAft>
              <a:buNone/>
              <a:defRPr sz="1800"/>
            </a:lvl2pPr>
            <a:lvl3pPr marL="0" indent="0">
              <a:spcAft>
                <a:spcPts val="2250"/>
              </a:spcAft>
              <a:buNone/>
              <a:defRPr sz="1800"/>
            </a:lvl3pPr>
            <a:lvl4pPr marL="0" indent="0">
              <a:spcAft>
                <a:spcPts val="2250"/>
              </a:spcAft>
              <a:buNone/>
              <a:defRPr sz="1800"/>
            </a:lvl4pPr>
            <a:lvl5pPr marL="0" indent="0">
              <a:spcAft>
                <a:spcPts val="2250"/>
              </a:spcAft>
              <a:buNone/>
              <a:defRPr sz="18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2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84973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title" hasCustomPrompt="1"/>
          </p:nvPr>
        </p:nvSpPr>
        <p:spPr/>
        <p:txBody>
          <a:bodyPr/>
          <a:lstStyle>
            <a:lvl1pPr>
              <a:defRPr/>
            </a:lvl1pPr>
          </a:lstStyle>
          <a:p>
            <a:r>
              <a:rPr lang="en-US" dirty="0"/>
              <a:t>Title only layout with art</a:t>
            </a:r>
          </a:p>
        </p:txBody>
      </p:sp>
      <p:pic>
        <p:nvPicPr>
          <p:cNvPr id="12" name="Picture 11"/>
          <p:cNvPicPr>
            <a:picLocks noChangeAspect="1"/>
          </p:cNvPicPr>
          <p:nvPr userDrawn="1"/>
        </p:nvPicPr>
        <p:blipFill>
          <a:blip r:embed="rId3"/>
          <a:stretch>
            <a:fillRect/>
          </a:stretch>
        </p:blipFill>
        <p:spPr>
          <a:xfrm>
            <a:off x="-2" y="0"/>
            <a:ext cx="57150" cy="5143500"/>
          </a:xfrm>
          <a:prstGeom prst="rect">
            <a:avLst/>
          </a:prstGeom>
        </p:spPr>
      </p:pic>
      <p:sp>
        <p:nvSpPr>
          <p:cNvPr id="3" name="TextBox 3">
            <a:extLst>
              <a:ext uri="{FF2B5EF4-FFF2-40B4-BE49-F238E27FC236}">
                <a16:creationId xmlns:a16="http://schemas.microsoft.com/office/drawing/2014/main" id="{C8409A09-636F-EAD0-0676-11AE6B81A9D1}"/>
              </a:ext>
            </a:extLst>
          </p:cNvPr>
          <p:cNvSpPr txBox="1">
            <a:spLocks noChangeArrowheads="1"/>
          </p:cNvSpPr>
          <p:nvPr userDrawn="1"/>
        </p:nvSpPr>
        <p:spPr bwMode="white">
          <a:xfrm>
            <a:off x="901985" y="4833653"/>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4" name="图片 3" descr="卡通画&#10;&#10;中度可信度描述已自动生成">
            <a:extLst>
              <a:ext uri="{FF2B5EF4-FFF2-40B4-BE49-F238E27FC236}">
                <a16:creationId xmlns:a16="http://schemas.microsoft.com/office/drawing/2014/main" id="{7B0B929F-F4A0-34AF-59F1-D63A6EC85C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3871" y="4816408"/>
            <a:ext cx="573439" cy="173882"/>
          </a:xfrm>
          <a:prstGeom prst="rect">
            <a:avLst/>
          </a:prstGeom>
        </p:spPr>
      </p:pic>
    </p:spTree>
    <p:extLst>
      <p:ext uri="{BB962C8B-B14F-4D97-AF65-F5344CB8AC3E}">
        <p14:creationId xmlns:p14="http://schemas.microsoft.com/office/powerpoint/2010/main" val="215900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28601"/>
            <a:ext cx="8572500" cy="507831"/>
          </a:xfrm>
        </p:spPr>
        <p:txBody>
          <a:bodyPr/>
          <a:lstStyle>
            <a:lvl1pPr>
              <a:defRPr/>
            </a:lvl1pPr>
          </a:lstStyle>
          <a:p>
            <a:r>
              <a:rPr lang="en-US" dirty="0"/>
              <a:t>Title and subtitle layout</a:t>
            </a:r>
          </a:p>
        </p:txBody>
      </p:sp>
      <p:sp>
        <p:nvSpPr>
          <p:cNvPr id="4" name="Text Placeholder 3"/>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78463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64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and content layout</a:t>
            </a:r>
          </a:p>
        </p:txBody>
      </p:sp>
      <p:sp>
        <p:nvSpPr>
          <p:cNvPr id="3" name="Content Placeholder 2"/>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8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457200" y="2026009"/>
            <a:ext cx="7856293" cy="545741"/>
          </a:xfrm>
          <a:prstGeom prst="rect">
            <a:avLst/>
          </a:prstGeom>
        </p:spPr>
        <p:txBody>
          <a:bodyPr/>
          <a:lstStyle>
            <a:lvl1pPr>
              <a:defRPr sz="32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0" y="2026008"/>
            <a:ext cx="279779" cy="54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Tree>
    <p:extLst>
      <p:ext uri="{BB962C8B-B14F-4D97-AF65-F5344CB8AC3E}">
        <p14:creationId xmlns:p14="http://schemas.microsoft.com/office/powerpoint/2010/main" val="1710612355"/>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p:cNvPicPr>
            <a:picLocks noChangeAspect="1"/>
          </p:cNvPicPr>
          <p:nvPr userDrawn="1"/>
        </p:nvPicPr>
        <p:blipFill rotWithShape="1">
          <a:blip r:embed="rId3" cstate="screen"/>
          <a:srcRect r="-2"/>
          <a:stretch>
            <a:fillRect/>
          </a:stretch>
        </p:blipFill>
        <p:spPr>
          <a:xfrm>
            <a:off x="4699000" y="1"/>
            <a:ext cx="4445000" cy="5143499"/>
          </a:xfrm>
          <a:prstGeom prst="rect">
            <a:avLst/>
          </a:prstGeom>
        </p:spPr>
      </p:pic>
      <p:sp>
        <p:nvSpPr>
          <p:cNvPr id="2" name="Title 1"/>
          <p:cNvSpPr>
            <a:spLocks noGrp="1"/>
          </p:cNvSpPr>
          <p:nvPr>
            <p:ph type="title" hasCustomPrompt="1"/>
          </p:nvPr>
        </p:nvSpPr>
        <p:spPr>
          <a:xfrm>
            <a:off x="285750" y="228600"/>
            <a:ext cx="4171951" cy="923330"/>
          </a:xfrm>
        </p:spPr>
        <p:txBody>
          <a:bodyPr/>
          <a:lstStyle>
            <a:lvl1pPr>
              <a:defRPr/>
            </a:lvl1pPr>
          </a:lstStyle>
          <a:p>
            <a:r>
              <a:rPr lang="en-US" dirty="0"/>
              <a:t>Title, content, and image layout</a:t>
            </a:r>
          </a:p>
        </p:txBody>
      </p:sp>
      <p:sp>
        <p:nvSpPr>
          <p:cNvPr id="3" name="Content Placeholder 2"/>
          <p:cNvSpPr>
            <a:spLocks noGrp="1"/>
          </p:cNvSpPr>
          <p:nvPr>
            <p:ph idx="1" hasCustomPrompt="1"/>
          </p:nvPr>
        </p:nvSpPr>
        <p:spPr>
          <a:xfrm>
            <a:off x="285750" y="1371600"/>
            <a:ext cx="4171951"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0" hasCustomPrompt="1"/>
          </p:nvPr>
        </p:nvSpPr>
        <p:spPr>
          <a:xfrm>
            <a:off x="4686300" y="2400934"/>
            <a:ext cx="4457700" cy="341632"/>
          </a:xfrm>
        </p:spPr>
        <p:txBody>
          <a:bodyPr anchor="ctr"/>
          <a:lstStyle>
            <a:lvl1pPr marL="0" indent="0" algn="ctr">
              <a:buNone/>
              <a:defRPr/>
            </a:lvl1pPr>
          </a:lstStyle>
          <a:p>
            <a:r>
              <a:rPr lang="en-US" dirty="0"/>
              <a:t>Click (or paste) to insert picture</a:t>
            </a:r>
          </a:p>
        </p:txBody>
      </p:sp>
      <p:pic>
        <p:nvPicPr>
          <p:cNvPr id="11" name="Picture 10"/>
          <p:cNvPicPr>
            <a:picLocks noChangeAspect="1"/>
          </p:cNvPicPr>
          <p:nvPr userDrawn="1"/>
        </p:nvPicPr>
        <p:blipFill>
          <a:blip r:embed="rId4"/>
          <a:stretch>
            <a:fillRect/>
          </a:stretch>
        </p:blipFill>
        <p:spPr>
          <a:xfrm>
            <a:off x="-2" y="0"/>
            <a:ext cx="57150" cy="5143500"/>
          </a:xfrm>
          <a:prstGeom prst="rect">
            <a:avLst/>
          </a:prstGeom>
        </p:spPr>
      </p:pic>
      <p:sp>
        <p:nvSpPr>
          <p:cNvPr id="4" name="TextBox 3">
            <a:extLst>
              <a:ext uri="{FF2B5EF4-FFF2-40B4-BE49-F238E27FC236}">
                <a16:creationId xmlns:a16="http://schemas.microsoft.com/office/drawing/2014/main" id="{F279B1A0-2E1E-206B-1BEE-771BF45754B9}"/>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8" name="图片 7" descr="卡通画&#10;&#10;中度可信度描述已自动生成">
            <a:extLst>
              <a:ext uri="{FF2B5EF4-FFF2-40B4-BE49-F238E27FC236}">
                <a16:creationId xmlns:a16="http://schemas.microsoft.com/office/drawing/2014/main" id="{DC5E4A3D-272B-B27E-C312-1F58363F4A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195905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80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p:cNvSpPr>
            <a:spLocks noGrp="1"/>
          </p:cNvSpPr>
          <p:nvPr>
            <p:ph idx="1" hasCustomPrompt="1"/>
          </p:nvPr>
        </p:nvSpPr>
        <p:spPr>
          <a:xfrm>
            <a:off x="285750" y="1114425"/>
            <a:ext cx="8572499"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2582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p:cNvSpPr>
            <a:spLocks noGrp="1"/>
          </p:cNvSpPr>
          <p:nvPr>
            <p:ph idx="1" hasCustomPrompt="1"/>
          </p:nvPr>
        </p:nvSpPr>
        <p:spPr>
          <a:xfrm>
            <a:off x="285750" y="1114425"/>
            <a:ext cx="8572499"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53262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Two-column layout</a:t>
            </a:r>
          </a:p>
        </p:txBody>
      </p:sp>
      <p:sp>
        <p:nvSpPr>
          <p:cNvPr id="3" name="Content Placeholder 2"/>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727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p:cNvSpPr>
            <a:spLocks noGrp="1"/>
          </p:cNvSpPr>
          <p:nvPr>
            <p:ph sz="half" idx="1" hasCustomPrompt="1"/>
          </p:nvPr>
        </p:nvSpPr>
        <p:spPr>
          <a:xfrm>
            <a:off x="285750"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50594" y="1114425"/>
            <a:ext cx="4107656" cy="1786899"/>
          </a:xfrm>
        </p:spPr>
        <p:txBody>
          <a:bodyPr/>
          <a:lstStyle>
            <a:lvl1pPr marL="0" indent="0">
              <a:spcAft>
                <a:spcPts val="1350"/>
              </a:spcAft>
              <a:buNone/>
              <a:defRPr/>
            </a:lvl1pPr>
            <a:lvl2pPr marL="214313" indent="0">
              <a:spcAft>
                <a:spcPts val="1350"/>
              </a:spcAft>
              <a:buNone/>
              <a:defRPr/>
            </a:lvl2pPr>
            <a:lvl3pPr marL="471488" indent="0">
              <a:spcAft>
                <a:spcPts val="1350"/>
              </a:spcAft>
              <a:buNone/>
              <a:defRPr/>
            </a:lvl3pPr>
            <a:lvl4pPr marL="685800" indent="0">
              <a:spcAft>
                <a:spcPts val="1350"/>
              </a:spcAft>
              <a:buNone/>
              <a:defRPr/>
            </a:lvl4pPr>
            <a:lvl5pPr marL="857250" indent="0">
              <a:spcAft>
                <a:spcPts val="135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6902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877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p:cNvSpPr>
            <a:spLocks noGrp="1"/>
          </p:cNvSpPr>
          <p:nvPr>
            <p:ph sz="half" idx="1" hasCustomPrompt="1"/>
          </p:nvPr>
        </p:nvSpPr>
        <p:spPr>
          <a:xfrm>
            <a:off x="285750"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50594" y="1114425"/>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285750" y="733425"/>
            <a:ext cx="8572500" cy="216982"/>
          </a:xfrm>
        </p:spPr>
        <p:txBody>
          <a:bodyPr/>
          <a:lstStyle>
            <a:lvl1pPr marL="0" indent="0">
              <a:buNone/>
              <a:defRPr sz="900" b="1" i="0" cap="all" spc="225"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11973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Code layout</a:t>
            </a:r>
          </a:p>
        </p:txBody>
      </p:sp>
      <p:sp>
        <p:nvSpPr>
          <p:cNvPr id="3" name="Content Placeholder 2"/>
          <p:cNvSpPr>
            <a:spLocks noGrp="1"/>
          </p:cNvSpPr>
          <p:nvPr>
            <p:ph idx="1" hasCustomPrompt="1"/>
          </p:nvPr>
        </p:nvSpPr>
        <p:spPr>
          <a:xfrm>
            <a:off x="285750" y="1114425"/>
            <a:ext cx="8572499"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9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Two-column code layout</a:t>
            </a:r>
          </a:p>
        </p:txBody>
      </p:sp>
      <p:sp>
        <p:nvSpPr>
          <p:cNvPr id="3" name="Content Placeholder 2"/>
          <p:cNvSpPr>
            <a:spLocks noGrp="1"/>
          </p:cNvSpPr>
          <p:nvPr>
            <p:ph sz="half" idx="1" hasCustomPrompt="1"/>
          </p:nvPr>
        </p:nvSpPr>
        <p:spPr>
          <a:xfrm>
            <a:off x="285750"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50594" y="1114425"/>
            <a:ext cx="4107656" cy="1283685"/>
          </a:xfrm>
        </p:spPr>
        <p:txBody>
          <a:bodyPr/>
          <a:lstStyle>
            <a:lvl1pPr marL="0" indent="0">
              <a:spcAft>
                <a:spcPts val="450"/>
              </a:spcAft>
              <a:buNone/>
              <a:defRPr sz="1350">
                <a:latin typeface="Lucida Console" panose="020B0609040504020204" pitchFamily="49" charset="0"/>
              </a:defRPr>
            </a:lvl1pPr>
            <a:lvl2pPr marL="171450" indent="0">
              <a:spcAft>
                <a:spcPts val="450"/>
              </a:spcAft>
              <a:buNone/>
              <a:defRPr sz="1350">
                <a:latin typeface="Lucida Console" panose="020B0609040504020204" pitchFamily="49" charset="0"/>
              </a:defRPr>
            </a:lvl2pPr>
            <a:lvl3pPr marL="342900" indent="0">
              <a:spcAft>
                <a:spcPts val="450"/>
              </a:spcAft>
              <a:buNone/>
              <a:defRPr sz="1350">
                <a:latin typeface="Lucida Console" panose="020B0609040504020204" pitchFamily="49" charset="0"/>
              </a:defRPr>
            </a:lvl3pPr>
            <a:lvl4pPr marL="514350" indent="0">
              <a:spcAft>
                <a:spcPts val="450"/>
              </a:spcAft>
              <a:buNone/>
              <a:defRPr sz="1350">
                <a:latin typeface="Lucida Console" panose="020B0609040504020204" pitchFamily="49" charset="0"/>
              </a:defRPr>
            </a:lvl4pPr>
            <a:lvl5pPr marL="685800" indent="0">
              <a:spcAft>
                <a:spcPts val="450"/>
              </a:spcAft>
              <a:buNone/>
              <a:defRPr sz="135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17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271497" cy="545741"/>
          </a:xfrm>
          <a:prstGeom prst="rect">
            <a:avLst/>
          </a:prstGeom>
        </p:spPr>
        <p:txBody>
          <a:bodyPr anchor="ctr"/>
          <a:lstStyle>
            <a:lvl1pPr>
              <a:defRPr sz="2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839802"/>
            <a:ext cx="8271862" cy="3724514"/>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0850" indent="-203200">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714375"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68557" y="4867804"/>
            <a:ext cx="1146229" cy="182732"/>
          </a:xfrm>
          <a:prstGeom prst="rect">
            <a:avLst/>
          </a:prstGeom>
        </p:spPr>
      </p:pic>
    </p:spTree>
    <p:extLst>
      <p:ext uri="{BB962C8B-B14F-4D97-AF65-F5344CB8AC3E}">
        <p14:creationId xmlns:p14="http://schemas.microsoft.com/office/powerpoint/2010/main" val="3781797204"/>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839802"/>
            <a:ext cx="8085138" cy="3564506"/>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图片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485653443"/>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title" hasCustomPrompt="1"/>
          </p:nvPr>
        </p:nvSpPr>
        <p:spPr>
          <a:xfrm>
            <a:off x="523652" y="1470870"/>
            <a:ext cx="6753225" cy="1588127"/>
          </a:xfrm>
        </p:spPr>
        <p:txBody>
          <a:bodyPr anchor="b" anchorCtr="0"/>
          <a:lstStyle>
            <a:lvl1pPr>
              <a:defRPr sz="3600"/>
            </a:lvl1pPr>
          </a:lstStyle>
          <a:p>
            <a:r>
              <a:rPr lang="en-US" dirty="0"/>
              <a:t>Enter quote here. Reposition quote mark graphics to frame the quote.</a:t>
            </a:r>
          </a:p>
        </p:txBody>
      </p:sp>
      <p:sp>
        <p:nvSpPr>
          <p:cNvPr id="9" name="Text Placeholder 8"/>
          <p:cNvSpPr>
            <a:spLocks noGrp="1"/>
          </p:cNvSpPr>
          <p:nvPr>
            <p:ph type="body" sz="quarter" idx="15" hasCustomPrompt="1"/>
          </p:nvPr>
        </p:nvSpPr>
        <p:spPr>
          <a:xfrm>
            <a:off x="523652" y="3467100"/>
            <a:ext cx="6753225" cy="341632"/>
          </a:xfrm>
        </p:spPr>
        <p:txBody>
          <a:bodyPr/>
          <a:lstStyle>
            <a:lvl1pPr marL="0" indent="0">
              <a:spcAft>
                <a:spcPts val="0"/>
              </a:spcAft>
              <a:buNone/>
              <a:defRPr b="1"/>
            </a:lvl1pPr>
          </a:lstStyle>
          <a:p>
            <a:pPr lvl="0"/>
            <a:r>
              <a:rPr lang="en-US" dirty="0"/>
              <a:t>Quoted person’s name</a:t>
            </a:r>
          </a:p>
        </p:txBody>
      </p:sp>
      <p:sp>
        <p:nvSpPr>
          <p:cNvPr id="11" name="Text Placeholder 10"/>
          <p:cNvSpPr>
            <a:spLocks noGrp="1"/>
          </p:cNvSpPr>
          <p:nvPr>
            <p:ph type="body" sz="quarter" idx="16" hasCustomPrompt="1"/>
          </p:nvPr>
        </p:nvSpPr>
        <p:spPr>
          <a:xfrm>
            <a:off x="523652" y="3815403"/>
            <a:ext cx="6753225" cy="279307"/>
          </a:xfrm>
        </p:spPr>
        <p:txBody>
          <a:bodyPr/>
          <a:lstStyle>
            <a:lvl1pPr marL="0" indent="0">
              <a:buNone/>
              <a:defRPr sz="1350"/>
            </a:lvl1pPr>
          </a:lstStyle>
          <a:p>
            <a:pPr lvl="0"/>
            <a:r>
              <a:rPr lang="en-US" dirty="0"/>
              <a:t>Quoted person’s affiliation</a:t>
            </a:r>
          </a:p>
        </p:txBody>
      </p:sp>
      <p:sp>
        <p:nvSpPr>
          <p:cNvPr id="23" name="Picture Placeholder 22"/>
          <p:cNvSpPr>
            <a:spLocks noGrp="1"/>
          </p:cNvSpPr>
          <p:nvPr>
            <p:ph type="pic" sz="quarter" idx="20"/>
          </p:nvPr>
        </p:nvSpPr>
        <p:spPr>
          <a:xfrm>
            <a:off x="291480" y="1485901"/>
            <a:ext cx="232172" cy="3582519"/>
          </a:xfrm>
          <a:blipFill dpi="0" rotWithShape="1">
            <a:blip r:embed="rId3" cstate="print">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p:cNvSpPr>
            <a:spLocks noGrp="1"/>
          </p:cNvSpPr>
          <p:nvPr>
            <p:ph type="pic" sz="quarter" idx="21"/>
          </p:nvPr>
        </p:nvSpPr>
        <p:spPr>
          <a:xfrm flipH="1" flipV="1">
            <a:off x="2701930" y="2518333"/>
            <a:ext cx="232172" cy="3582519"/>
          </a:xfrm>
          <a:blipFill>
            <a:blip r:embed="rId3" cstate="print">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3" name="TextBox 3">
            <a:extLst>
              <a:ext uri="{FF2B5EF4-FFF2-40B4-BE49-F238E27FC236}">
                <a16:creationId xmlns:a16="http://schemas.microsoft.com/office/drawing/2014/main" id="{0BB42E37-9895-B042-0B66-E67CE973C0BC}"/>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4" name="图片 3" descr="卡通画&#10;&#10;中度可信度描述已自动生成">
            <a:extLst>
              <a:ext uri="{FF2B5EF4-FFF2-40B4-BE49-F238E27FC236}">
                <a16:creationId xmlns:a16="http://schemas.microsoft.com/office/drawing/2014/main" id="{F32F828B-5532-729B-3719-2D9178E49B8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221175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title" hasCustomPrompt="1"/>
          </p:nvPr>
        </p:nvSpPr>
        <p:spPr>
          <a:xfrm>
            <a:off x="301630" y="2026986"/>
            <a:ext cx="5743575" cy="1089529"/>
          </a:xfrm>
        </p:spPr>
        <p:txBody>
          <a:bodyPr anchor="ctr" anchorCtr="0"/>
          <a:lstStyle>
            <a:lvl1pPr>
              <a:defRPr sz="3600"/>
            </a:lvl1pPr>
          </a:lstStyle>
          <a:p>
            <a:r>
              <a:rPr lang="en-US" dirty="0"/>
              <a:t>Section layout: Enter section name here</a:t>
            </a:r>
          </a:p>
        </p:txBody>
      </p:sp>
      <p:sp>
        <p:nvSpPr>
          <p:cNvPr id="3" name="TextBox 3">
            <a:extLst>
              <a:ext uri="{FF2B5EF4-FFF2-40B4-BE49-F238E27FC236}">
                <a16:creationId xmlns:a16="http://schemas.microsoft.com/office/drawing/2014/main" id="{F6D7A5F2-02F7-ADA6-BB0F-457E611CAF7C}"/>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7" name="图片 6" descr="卡通画&#10;&#10;中度可信度描述已自动生成">
            <a:extLst>
              <a:ext uri="{FF2B5EF4-FFF2-40B4-BE49-F238E27FC236}">
                <a16:creationId xmlns:a16="http://schemas.microsoft.com/office/drawing/2014/main" id="{2DA9D99B-CF12-7BB2-05C0-C10C07B756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34680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1"/>
          <p:cNvSpPr>
            <a:spLocks noGrp="1"/>
          </p:cNvSpPr>
          <p:nvPr>
            <p:ph type="title" hasCustomPrompt="1"/>
          </p:nvPr>
        </p:nvSpPr>
        <p:spPr>
          <a:xfrm>
            <a:off x="301630" y="1777688"/>
            <a:ext cx="5743575" cy="1588127"/>
          </a:xfrm>
        </p:spPr>
        <p:txBody>
          <a:bodyPr anchor="ctr" anchorCtr="0"/>
          <a:lstStyle>
            <a:lvl1pPr>
              <a:defRPr sz="3600"/>
            </a:lvl1pPr>
          </a:lstStyle>
          <a:p>
            <a:r>
              <a:rPr lang="en-US" dirty="0"/>
              <a:t>Video or demo divider: Enter “Video” or “Demo” here</a:t>
            </a:r>
          </a:p>
        </p:txBody>
      </p:sp>
      <p:sp>
        <p:nvSpPr>
          <p:cNvPr id="5" name="TextBox 3">
            <a:extLst>
              <a:ext uri="{FF2B5EF4-FFF2-40B4-BE49-F238E27FC236}">
                <a16:creationId xmlns:a16="http://schemas.microsoft.com/office/drawing/2014/main" id="{9C7FD2F0-FBC0-0214-BDF5-04DE108C9944}"/>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7" name="图片 6" descr="卡通画&#10;&#10;中度可信度描述已自动生成">
            <a:extLst>
              <a:ext uri="{FF2B5EF4-FFF2-40B4-BE49-F238E27FC236}">
                <a16:creationId xmlns:a16="http://schemas.microsoft.com/office/drawing/2014/main" id="{97C7AE6B-74A4-6457-8F93-65D6E3E5E1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260321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7" name="Media Placeholder 6"/>
          <p:cNvSpPr>
            <a:spLocks noGrp="1"/>
          </p:cNvSpPr>
          <p:nvPr>
            <p:ph type="media" sz="quarter" idx="10" hasCustomPrompt="1"/>
          </p:nvPr>
        </p:nvSpPr>
        <p:spPr>
          <a:xfrm>
            <a:off x="0" y="0"/>
            <a:ext cx="9144000" cy="5143500"/>
          </a:xfrm>
        </p:spPr>
        <p:txBody>
          <a:bodyPr lIns="548640" anchor="ctr">
            <a:noAutofit/>
          </a:bodyPr>
          <a:lstStyle>
            <a:lvl1pPr marL="0" indent="0">
              <a:buNone/>
              <a:defRPr/>
            </a:lvl1pPr>
          </a:lstStyle>
          <a:p>
            <a:r>
              <a:rPr lang="en-US" dirty="0"/>
              <a:t>Click icon to add video</a:t>
            </a:r>
          </a:p>
        </p:txBody>
      </p:sp>
      <p:pic>
        <p:nvPicPr>
          <p:cNvPr id="8" name="Picture 7"/>
          <p:cNvPicPr>
            <a:picLocks noChangeAspect="1"/>
          </p:cNvPicPr>
          <p:nvPr userDrawn="1"/>
        </p:nvPicPr>
        <p:blipFill>
          <a:blip r:embed="rId3"/>
          <a:stretch>
            <a:fillRect/>
          </a:stretch>
        </p:blipFill>
        <p:spPr>
          <a:xfrm>
            <a:off x="3746004" y="1745754"/>
            <a:ext cx="1651992" cy="1651992"/>
          </a:xfrm>
          <a:prstGeom prst="rect">
            <a:avLst/>
          </a:prstGeom>
        </p:spPr>
      </p:pic>
      <p:pic>
        <p:nvPicPr>
          <p:cNvPr id="6" name="Picture 5"/>
          <p:cNvPicPr>
            <a:picLocks noChangeAspect="1"/>
          </p:cNvPicPr>
          <p:nvPr userDrawn="1"/>
        </p:nvPicPr>
        <p:blipFill>
          <a:blip r:embed="rId4"/>
          <a:srcRect/>
          <a:stretch>
            <a:fillRect/>
          </a:stretch>
        </p:blipFill>
        <p:spPr>
          <a:xfrm>
            <a:off x="301630" y="4809529"/>
            <a:ext cx="303576" cy="171450"/>
          </a:xfrm>
          <a:prstGeom prst="rect">
            <a:avLst/>
          </a:prstGeom>
        </p:spPr>
      </p:pic>
      <p:sp>
        <p:nvSpPr>
          <p:cNvPr id="9" name="TextBox 8"/>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7658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28601"/>
            <a:ext cx="8572500" cy="507831"/>
          </a:xfrm>
        </p:spPr>
        <p:txBody>
          <a:bodyPr/>
          <a:lstStyle>
            <a:lvl1pPr>
              <a:defRPr/>
            </a:lvl1pPr>
          </a:lstStyle>
          <a:p>
            <a:r>
              <a:rPr lang="en-US" dirty="0"/>
              <a:t>Comparison layout</a:t>
            </a:r>
          </a:p>
        </p:txBody>
      </p:sp>
      <p:sp>
        <p:nvSpPr>
          <p:cNvPr id="3" name="Text Placeholder 2"/>
          <p:cNvSpPr>
            <a:spLocks noGrp="1"/>
          </p:cNvSpPr>
          <p:nvPr>
            <p:ph type="body" idx="1" hasCustomPrompt="1"/>
          </p:nvPr>
        </p:nvSpPr>
        <p:spPr>
          <a:xfrm>
            <a:off x="285750" y="1172843"/>
            <a:ext cx="4107656" cy="341632"/>
          </a:xfrm>
        </p:spPr>
        <p:txBody>
          <a:bodyPr anchor="b"/>
          <a:lstStyle>
            <a:lvl1pPr marL="0" indent="0">
              <a:buNone/>
              <a:defRPr sz="1800" b="1">
                <a:solidFill>
                  <a:srgbClr val="31C8F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4" name="Content Placeholder 3"/>
          <p:cNvSpPr>
            <a:spLocks noGrp="1"/>
          </p:cNvSpPr>
          <p:nvPr>
            <p:ph sz="half" idx="2" hasCustomPrompt="1"/>
          </p:nvPr>
        </p:nvSpPr>
        <p:spPr>
          <a:xfrm>
            <a:off x="285750"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750594" y="1172843"/>
            <a:ext cx="4107656" cy="341632"/>
          </a:xfrm>
        </p:spPr>
        <p:txBody>
          <a:bodyPr anchor="b"/>
          <a:lstStyle>
            <a:lvl1pPr marL="0" indent="0">
              <a:buNone/>
              <a:defRPr sz="1800" b="1">
                <a:solidFill>
                  <a:srgbClr val="31C8FF"/>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Enter heading here</a:t>
            </a:r>
          </a:p>
        </p:txBody>
      </p:sp>
      <p:sp>
        <p:nvSpPr>
          <p:cNvPr id="6" name="Content Placeholder 5"/>
          <p:cNvSpPr>
            <a:spLocks noGrp="1"/>
          </p:cNvSpPr>
          <p:nvPr>
            <p:ph sz="quarter" idx="4" hasCustomPrompt="1"/>
          </p:nvPr>
        </p:nvSpPr>
        <p:spPr>
          <a:xfrm>
            <a:off x="4750594" y="1600200"/>
            <a:ext cx="4107656" cy="1530419"/>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86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28600"/>
            <a:ext cx="4200525" cy="923330"/>
          </a:xfrm>
        </p:spPr>
        <p:txBody>
          <a:bodyPr anchor="t" anchorCtr="0"/>
          <a:lstStyle>
            <a:lvl1pPr>
              <a:defRPr sz="3000"/>
            </a:lvl1pPr>
          </a:lstStyle>
          <a:p>
            <a:r>
              <a:rPr lang="en-US" dirty="0"/>
              <a:t>Content with caption layout</a:t>
            </a:r>
          </a:p>
        </p:txBody>
      </p:sp>
      <p:sp>
        <p:nvSpPr>
          <p:cNvPr id="3" name="Content Placeholder 2"/>
          <p:cNvSpPr>
            <a:spLocks noGrp="1"/>
          </p:cNvSpPr>
          <p:nvPr>
            <p:ph idx="1" hasCustomPrompt="1"/>
          </p:nvPr>
        </p:nvSpPr>
        <p:spPr>
          <a:xfrm>
            <a:off x="4657725" y="233228"/>
            <a:ext cx="4200525" cy="217444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285750" y="1294209"/>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Tree>
    <p:extLst>
      <p:ext uri="{BB962C8B-B14F-4D97-AF65-F5344CB8AC3E}">
        <p14:creationId xmlns:p14="http://schemas.microsoft.com/office/powerpoint/2010/main" val="384262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228600"/>
            <a:ext cx="4200525" cy="923330"/>
          </a:xfrm>
        </p:spPr>
        <p:txBody>
          <a:bodyPr anchor="t" anchorCtr="0"/>
          <a:lstStyle>
            <a:lvl1pPr>
              <a:defRPr sz="3000"/>
            </a:lvl1pPr>
          </a:lstStyle>
          <a:p>
            <a:r>
              <a:rPr lang="en-US" dirty="0"/>
              <a:t>Image with caption layout</a:t>
            </a:r>
          </a:p>
        </p:txBody>
      </p:sp>
      <p:sp>
        <p:nvSpPr>
          <p:cNvPr id="3" name="Picture Placeholder 2"/>
          <p:cNvSpPr>
            <a:spLocks noGrp="1"/>
          </p:cNvSpPr>
          <p:nvPr>
            <p:ph type="pic" idx="1"/>
          </p:nvPr>
        </p:nvSpPr>
        <p:spPr>
          <a:xfrm>
            <a:off x="4657725" y="233228"/>
            <a:ext cx="4200525" cy="424732"/>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hasCustomPrompt="1"/>
          </p:nvPr>
        </p:nvSpPr>
        <p:spPr>
          <a:xfrm>
            <a:off x="285750" y="1294208"/>
            <a:ext cx="4200525" cy="25853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Enter descriptive text here</a:t>
            </a:r>
          </a:p>
        </p:txBody>
      </p:sp>
    </p:spTree>
    <p:extLst>
      <p:ext uri="{BB962C8B-B14F-4D97-AF65-F5344CB8AC3E}">
        <p14:creationId xmlns:p14="http://schemas.microsoft.com/office/powerpoint/2010/main" val="341982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TextBox 5"/>
          <p:cNvSpPr txBox="1"/>
          <p:nvPr userDrawn="1"/>
        </p:nvSpPr>
        <p:spPr bwMode="white">
          <a:xfrm>
            <a:off x="150019" y="1390650"/>
            <a:ext cx="6353176" cy="1190625"/>
          </a:xfrm>
          <a:prstGeom prst="rect">
            <a:avLst/>
          </a:prstGeom>
          <a:noFill/>
        </p:spPr>
        <p:txBody>
          <a:bodyPr lIns="137160" tIns="68580" rIns="109728" bIns="68580"/>
          <a:lstStyle>
            <a:lvl1pPr defTabSz="1097280">
              <a:lnSpc>
                <a:spcPct val="90000"/>
              </a:lnSpc>
              <a:spcBef>
                <a:spcPct val="0"/>
              </a:spcBef>
              <a:buNone/>
              <a:defRPr lang="en-US" sz="6600" b="0" cap="none" spc="-118" baseline="0" dirty="0" smtClean="0">
                <a:ln w="3175">
                  <a:noFill/>
                </a:ln>
                <a:solidFill>
                  <a:schemeClr val="bg1"/>
                </a:solidFill>
                <a:effectLst/>
                <a:latin typeface="Amazon Ember Light" panose="020B0604020202020204" pitchFamily="34" charset="0"/>
                <a:ea typeface="Amazon Ember Light" panose="020B0604020202020204" pitchFamily="34" charset="0"/>
                <a:cs typeface="Amazon Ember Light" panose="020B0604020202020204" pitchFamily="34" charset="0"/>
              </a:defRPr>
            </a:lvl1pPr>
          </a:lstStyle>
          <a:p>
            <a:pPr eaLnBrk="1" fontAlgn="auto" hangingPunct="1">
              <a:spcAft>
                <a:spcPts val="0"/>
              </a:spcAft>
              <a:defRPr/>
            </a:pPr>
            <a:r>
              <a:rPr sz="7200" b="1" i="0" spc="-225" dirty="0">
                <a:solidFill>
                  <a:schemeClr val="tx1"/>
                </a:solidFill>
                <a:latin typeface="+mn-lt"/>
                <a:ea typeface="Amazon Ember Heavy" panose="020B0803020204020204" pitchFamily="34" charset="0"/>
                <a:cs typeface="Amazon Ember Heavy" panose="020B0803020204020204" pitchFamily="34" charset="0"/>
              </a:rPr>
              <a:t>Thank you!</a:t>
            </a:r>
          </a:p>
        </p:txBody>
      </p:sp>
      <p:sp>
        <p:nvSpPr>
          <p:cNvPr id="23" name="Text Placeholder 7"/>
          <p:cNvSpPr>
            <a:spLocks noGrp="1"/>
          </p:cNvSpPr>
          <p:nvPr>
            <p:ph type="body" sz="quarter" idx="10" hasCustomPrompt="1"/>
          </p:nvPr>
        </p:nvSpPr>
        <p:spPr>
          <a:xfrm>
            <a:off x="280987" y="2671718"/>
            <a:ext cx="2481263" cy="300082"/>
          </a:xfrm>
        </p:spPr>
        <p:txBody>
          <a:bodyPr anchor="b" anchorCtr="0"/>
          <a:lstStyle>
            <a:lvl1pPr marL="0" indent="0">
              <a:buNone/>
              <a:defRPr sz="1500"/>
            </a:lvl1pPr>
          </a:lstStyle>
          <a:p>
            <a:pPr lvl="0"/>
            <a:r>
              <a:rPr lang="en-US" dirty="0"/>
              <a:t>Speaker name</a:t>
            </a:r>
          </a:p>
        </p:txBody>
      </p:sp>
      <p:sp>
        <p:nvSpPr>
          <p:cNvPr id="24" name="Text Placeholder 9"/>
          <p:cNvSpPr>
            <a:spLocks noGrp="1"/>
          </p:cNvSpPr>
          <p:nvPr>
            <p:ph type="body" sz="quarter" idx="11" hasCustomPrompt="1"/>
          </p:nvPr>
        </p:nvSpPr>
        <p:spPr>
          <a:xfrm>
            <a:off x="28098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25" name="Text Placeholder 7"/>
          <p:cNvSpPr>
            <a:spLocks noGrp="1"/>
          </p:cNvSpPr>
          <p:nvPr>
            <p:ph type="body" sz="quarter" idx="12" hasCustomPrompt="1"/>
          </p:nvPr>
        </p:nvSpPr>
        <p:spPr>
          <a:xfrm>
            <a:off x="2852737" y="2671718"/>
            <a:ext cx="2481263" cy="300082"/>
          </a:xfrm>
        </p:spPr>
        <p:txBody>
          <a:bodyPr anchor="b" anchorCtr="0"/>
          <a:lstStyle>
            <a:lvl1pPr marL="0" indent="0">
              <a:buNone/>
              <a:defRPr sz="1500"/>
            </a:lvl1pPr>
          </a:lstStyle>
          <a:p>
            <a:pPr lvl="0"/>
            <a:r>
              <a:rPr lang="en-US" dirty="0"/>
              <a:t>Speaker name</a:t>
            </a:r>
          </a:p>
        </p:txBody>
      </p:sp>
      <p:sp>
        <p:nvSpPr>
          <p:cNvPr id="26" name="Text Placeholder 9"/>
          <p:cNvSpPr>
            <a:spLocks noGrp="1"/>
          </p:cNvSpPr>
          <p:nvPr>
            <p:ph type="body" sz="quarter" idx="13" hasCustomPrompt="1"/>
          </p:nvPr>
        </p:nvSpPr>
        <p:spPr>
          <a:xfrm>
            <a:off x="2852737" y="2971800"/>
            <a:ext cx="2481263" cy="424732"/>
          </a:xfrm>
        </p:spPr>
        <p:txBody>
          <a:bodyPr/>
          <a:lstStyle>
            <a:lvl1pPr marL="0" indent="0">
              <a:spcAft>
                <a:spcPts val="450"/>
              </a:spcAft>
              <a:buNone/>
              <a:defRPr sz="1200"/>
            </a:lvl1pPr>
          </a:lstStyle>
          <a:p>
            <a:pPr lvl="0"/>
            <a:r>
              <a:rPr lang="en-US" dirty="0"/>
              <a:t>Speaker contact info (email or socials)</a:t>
            </a:r>
          </a:p>
        </p:txBody>
      </p:sp>
      <p:sp>
        <p:nvSpPr>
          <p:cNvPr id="27" name="Text Placeholder 7"/>
          <p:cNvSpPr>
            <a:spLocks noGrp="1"/>
          </p:cNvSpPr>
          <p:nvPr>
            <p:ph type="body" sz="quarter" idx="14" hasCustomPrompt="1"/>
          </p:nvPr>
        </p:nvSpPr>
        <p:spPr>
          <a:xfrm>
            <a:off x="5424487" y="2671718"/>
            <a:ext cx="2481263" cy="300082"/>
          </a:xfrm>
        </p:spPr>
        <p:txBody>
          <a:bodyPr anchor="b" anchorCtr="0"/>
          <a:lstStyle>
            <a:lvl1pPr marL="0" indent="0">
              <a:buNone/>
              <a:defRPr sz="1500"/>
            </a:lvl1pPr>
          </a:lstStyle>
          <a:p>
            <a:pPr lvl="0"/>
            <a:r>
              <a:rPr lang="en-US" dirty="0"/>
              <a:t>Speaker name</a:t>
            </a:r>
          </a:p>
        </p:txBody>
      </p:sp>
      <p:sp>
        <p:nvSpPr>
          <p:cNvPr id="28" name="Text Placeholder 9"/>
          <p:cNvSpPr>
            <a:spLocks noGrp="1"/>
          </p:cNvSpPr>
          <p:nvPr>
            <p:ph type="body" sz="quarter" idx="15" hasCustomPrompt="1"/>
          </p:nvPr>
        </p:nvSpPr>
        <p:spPr>
          <a:xfrm>
            <a:off x="5424487" y="2971800"/>
            <a:ext cx="2481263" cy="424732"/>
          </a:xfrm>
        </p:spPr>
        <p:txBody>
          <a:bodyPr/>
          <a:lstStyle>
            <a:lvl1pPr marL="0" indent="0">
              <a:spcAft>
                <a:spcPts val="450"/>
              </a:spcAft>
              <a:buNone/>
              <a:defRPr sz="1200"/>
            </a:lvl1pPr>
          </a:lstStyle>
          <a:p>
            <a:pPr lvl="0"/>
            <a:r>
              <a:rPr lang="en-US" dirty="0"/>
              <a:t>Speaker contact info (email or socials)</a:t>
            </a:r>
          </a:p>
        </p:txBody>
      </p:sp>
      <p:grpSp>
        <p:nvGrpSpPr>
          <p:cNvPr id="29" name="Group 28"/>
          <p:cNvGrpSpPr/>
          <p:nvPr userDrawn="1"/>
        </p:nvGrpSpPr>
        <p:grpSpPr>
          <a:xfrm>
            <a:off x="5424487" y="3851257"/>
            <a:ext cx="3720836" cy="779502"/>
            <a:chOff x="7232650" y="5135009"/>
            <a:chExt cx="4961114" cy="1039336"/>
          </a:xfrm>
        </p:grpSpPr>
        <p:sp>
          <p:nvSpPr>
            <p:cNvPr id="30" name="Oval 29"/>
            <p:cNvSpPr/>
            <p:nvPr userDrawn="1"/>
          </p:nvSpPr>
          <p:spPr bwMode="auto">
            <a:xfrm>
              <a:off x="7232650" y="5238248"/>
              <a:ext cx="832859" cy="83285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699135" eaLnBrk="1" hangingPunct="1">
                <a:lnSpc>
                  <a:spcPct val="90000"/>
                </a:lnSpc>
                <a:defRPr/>
              </a:pPr>
              <a:endParaRPr lang="en-US" sz="4050" b="1" dirty="0">
                <a:solidFill>
                  <a:schemeClr val="tx1"/>
                </a:solidFill>
                <a:ea typeface="Amazon Ember" panose="020B0603020204020204" pitchFamily="34" charset="0"/>
                <a:cs typeface="Amazon Ember" panose="020B0603020204020204" pitchFamily="34" charset="0"/>
              </a:endParaRPr>
            </a:p>
          </p:txBody>
        </p:sp>
        <p:sp>
          <p:nvSpPr>
            <p:cNvPr id="31" name="Rectangle 30"/>
            <p:cNvSpPr/>
            <p:nvPr userDrawn="1"/>
          </p:nvSpPr>
          <p:spPr>
            <a:xfrm>
              <a:off x="7637646" y="5238248"/>
              <a:ext cx="4556118" cy="832859"/>
            </a:xfrm>
            <a:prstGeom prst="rect">
              <a:avLst/>
            </a:prstGeom>
            <a:gradFill flip="none" rotWithShape="1">
              <a:gsLst>
                <a:gs pos="16000">
                  <a:schemeClr val="accent2"/>
                </a:gs>
                <a:gs pos="81000">
                  <a:schemeClr val="accent1"/>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200" dirty="0">
                <a:solidFill>
                  <a:schemeClr val="bg1"/>
                </a:solidFill>
                <a:cs typeface="Amazon Ember" panose="020B0603020204020204" pitchFamily="34" charset="0"/>
              </a:endParaRPr>
            </a:p>
          </p:txBody>
        </p:sp>
        <p:sp>
          <p:nvSpPr>
            <p:cNvPr id="32" name="TextBox 31"/>
            <p:cNvSpPr txBox="1"/>
            <p:nvPr userDrawn="1"/>
          </p:nvSpPr>
          <p:spPr>
            <a:xfrm>
              <a:off x="8670926" y="5285345"/>
              <a:ext cx="3394181" cy="837152"/>
            </a:xfrm>
            <a:prstGeom prst="rect">
              <a:avLst/>
            </a:prstGeom>
            <a:noFill/>
          </p:spPr>
          <p:txBody>
            <a:bodyPr wrap="square" lIns="182880" tIns="146304" rIns="182880" bIns="146304" rtlCol="0">
              <a:spAutoFit/>
            </a:bodyPr>
            <a:lstStyle/>
            <a:p>
              <a:pPr algn="l">
                <a:lnSpc>
                  <a:spcPct val="90000"/>
                </a:lnSpc>
                <a:spcAft>
                  <a:spcPts val="1350"/>
                </a:spcAft>
              </a:pPr>
              <a:r>
                <a:rPr lang="en-US" sz="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200" b="1"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33" name="Graphic 3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8009" y="5135009"/>
              <a:ext cx="1039336" cy="1039336"/>
            </a:xfrm>
            <a:prstGeom prst="rect">
              <a:avLst/>
            </a:prstGeom>
          </p:spPr>
        </p:pic>
      </p:grpSp>
    </p:spTree>
    <p:extLst>
      <p:ext uri="{BB962C8B-B14F-4D97-AF65-F5344CB8AC3E}">
        <p14:creationId xmlns:p14="http://schemas.microsoft.com/office/powerpoint/2010/main" val="277532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p:cNvSpPr txBox="1"/>
          <p:nvPr userDrawn="1"/>
        </p:nvSpPr>
        <p:spPr>
          <a:xfrm>
            <a:off x="2614613" y="1884278"/>
            <a:ext cx="5514975" cy="1390573"/>
          </a:xfrm>
          <a:prstGeom prst="rect">
            <a:avLst/>
          </a:prstGeom>
          <a:noFill/>
        </p:spPr>
        <p:txBody>
          <a:bodyPr wrap="square" rtlCol="0">
            <a:spAutoFit/>
          </a:bodyPr>
          <a:lstStyle/>
          <a:p>
            <a:pPr algn="l">
              <a:lnSpc>
                <a:spcPct val="80000"/>
              </a:lnSpc>
            </a:pPr>
            <a:r>
              <a:rPr lang="en-US" sz="4500" b="1" dirty="0">
                <a:latin typeface="+mj-lt"/>
              </a:rPr>
              <a:t>Do not use layouts after this slide.</a:t>
            </a:r>
            <a:br>
              <a:rPr lang="en-US" sz="4500" dirty="0">
                <a:latin typeface="+mj-lt"/>
              </a:rPr>
            </a:br>
            <a:r>
              <a:rPr lang="en-US" sz="1500" dirty="0">
                <a:latin typeface="+mj-lt"/>
              </a:rPr>
              <a:t>They are not part of the official template.</a:t>
            </a:r>
            <a:endParaRPr lang="en-US" sz="4500" dirty="0">
              <a:latin typeface="+mj-lt"/>
            </a:endParaRPr>
          </a:p>
        </p:txBody>
      </p:sp>
      <p:pic>
        <p:nvPicPr>
          <p:cNvPr id="7" name="Graphic 6" descr="Stop sign"/>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2938" y="1585912"/>
            <a:ext cx="1971675" cy="1971675"/>
          </a:xfrm>
          <a:prstGeom prst="rect">
            <a:avLst/>
          </a:prstGeom>
        </p:spPr>
      </p:pic>
      <p:sp>
        <p:nvSpPr>
          <p:cNvPr id="8" name="Rectangle 7"/>
          <p:cNvSpPr/>
          <p:nvPr userDrawn="1"/>
        </p:nvSpPr>
        <p:spPr>
          <a:xfrm>
            <a:off x="285750" y="4752975"/>
            <a:ext cx="2743200" cy="39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p:cNvPicPr>
            <a:picLocks noChangeAspect="1"/>
          </p:cNvPicPr>
          <p:nvPr userDrawn="1"/>
        </p:nvPicPr>
        <p:blipFill>
          <a:blip r:embed="rId4"/>
          <a:srcRect/>
          <a:stretch>
            <a:fillRect/>
          </a:stretch>
        </p:blipFill>
        <p:spPr>
          <a:xfrm>
            <a:off x="301630" y="4809529"/>
            <a:ext cx="303576" cy="171450"/>
          </a:xfrm>
          <a:prstGeom prst="rect">
            <a:avLst/>
          </a:prstGeom>
        </p:spPr>
      </p:pic>
      <p:sp>
        <p:nvSpPr>
          <p:cNvPr id="9" name="TextBox 8"/>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148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9"/>
        <p:cNvGrpSpPr/>
        <p:nvPr/>
      </p:nvGrpSpPr>
      <p:grpSpPr>
        <a:xfrm>
          <a:off x="0" y="0"/>
          <a:ext cx="0" cy="0"/>
          <a:chOff x="0" y="0"/>
          <a:chExt cx="0" cy="0"/>
        </a:xfrm>
      </p:grpSpPr>
      <p:pic>
        <p:nvPicPr>
          <p:cNvPr id="20" name="Google Shape;20;p31"/>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21" name="Google Shape;21;p31"/>
          <p:cNvSpPr txBox="1">
            <a:spLocks noGrp="1"/>
          </p:cNvSpPr>
          <p:nvPr>
            <p:ph type="ctrTitle"/>
          </p:nvPr>
        </p:nvSpPr>
        <p:spPr>
          <a:xfrm>
            <a:off x="285750" y="1956278"/>
            <a:ext cx="6858000" cy="590891"/>
          </a:xfrm>
          <a:prstGeom prst="rect">
            <a:avLst/>
          </a:prstGeom>
          <a:noFill/>
          <a:ln>
            <a:noFill/>
          </a:ln>
        </p:spPr>
        <p:txBody>
          <a:bodyPr spcFirstLastPara="1" wrap="square" lIns="0" tIns="45700" rIns="0" bIns="45700" anchor="t" anchorCtr="0">
            <a:spAutoFit/>
          </a:bodyPr>
          <a:lstStyle>
            <a:lvl1pPr lvl="0" algn="l">
              <a:lnSpc>
                <a:spcPct val="90000"/>
              </a:lnSpc>
              <a:spcBef>
                <a:spcPts val="0"/>
              </a:spcBef>
              <a:spcAft>
                <a:spcPts val="0"/>
              </a:spcAft>
              <a:buClr>
                <a:schemeClr val="lt1"/>
              </a:buClr>
              <a:buSzPts val="4800"/>
              <a:buFont typeface="Play" panose="020F0502020204030204"/>
              <a:buNone/>
              <a:defRPr sz="3600" b="1">
                <a:latin typeface="Play" panose="020F0502020204030204"/>
                <a:ea typeface="Play" panose="020F0502020204030204"/>
                <a:cs typeface="Play" panose="020F0502020204030204"/>
                <a:sym typeface="Play" panose="020F050202020403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1"/>
          <p:cNvSpPr txBox="1">
            <a:spLocks noGrp="1"/>
          </p:cNvSpPr>
          <p:nvPr>
            <p:ph type="subTitle" idx="1"/>
          </p:nvPr>
        </p:nvSpPr>
        <p:spPr>
          <a:xfrm>
            <a:off x="285750" y="1485900"/>
            <a:ext cx="6858000" cy="216942"/>
          </a:xfrm>
          <a:prstGeom prst="rect">
            <a:avLst/>
          </a:prstGeom>
          <a:noFill/>
          <a:ln>
            <a:noFill/>
          </a:ln>
        </p:spPr>
        <p:txBody>
          <a:bodyPr spcFirstLastPara="1" wrap="square" lIns="0" tIns="45700" rIns="0" bIns="45700" anchor="t" anchorCtr="0">
            <a:spAutoFit/>
          </a:bodyPr>
          <a:lstStyle>
            <a:lvl1pPr lvl="0" algn="l">
              <a:lnSpc>
                <a:spcPct val="90000"/>
              </a:lnSpc>
              <a:spcBef>
                <a:spcPts val="0"/>
              </a:spcBef>
              <a:spcAft>
                <a:spcPts val="0"/>
              </a:spcAft>
              <a:buClr>
                <a:srgbClr val="31C8FF"/>
              </a:buClr>
              <a:buSzPts val="1080"/>
              <a:buFont typeface="Arial" panose="020B0604020202020204"/>
              <a:buNone/>
              <a:defRPr sz="900" b="1" i="0" cap="none">
                <a:solidFill>
                  <a:srgbClr val="31C8FF"/>
                </a:solidFill>
                <a:latin typeface="Play" panose="020F0502020204030204"/>
                <a:ea typeface="Play" panose="020F0502020204030204"/>
                <a:cs typeface="Play" panose="020F0502020204030204"/>
                <a:sym typeface="Play" panose="020F0502020204030204"/>
              </a:defRPr>
            </a:lvl1pPr>
            <a:lvl2pPr lvl="1" algn="ctr">
              <a:lnSpc>
                <a:spcPct val="90000"/>
              </a:lnSpc>
              <a:spcBef>
                <a:spcPts val="0"/>
              </a:spcBef>
              <a:spcAft>
                <a:spcPts val="0"/>
              </a:spcAft>
              <a:buClr>
                <a:schemeClr val="lt1"/>
              </a:buClr>
              <a:buSzPts val="1800"/>
              <a:buNone/>
              <a:defRPr sz="1500"/>
            </a:lvl2pPr>
            <a:lvl3pPr lvl="2" algn="ctr">
              <a:lnSpc>
                <a:spcPct val="90000"/>
              </a:lnSpc>
              <a:spcBef>
                <a:spcPts val="900"/>
              </a:spcBef>
              <a:spcAft>
                <a:spcPts val="0"/>
              </a:spcAft>
              <a:buClr>
                <a:schemeClr val="lt1"/>
              </a:buClr>
              <a:buSzPts val="1800"/>
              <a:buNone/>
              <a:defRPr sz="1350"/>
            </a:lvl3pPr>
            <a:lvl4pPr lvl="3" algn="ctr">
              <a:lnSpc>
                <a:spcPct val="90000"/>
              </a:lnSpc>
              <a:spcBef>
                <a:spcPts val="900"/>
              </a:spcBef>
              <a:spcAft>
                <a:spcPts val="0"/>
              </a:spcAft>
              <a:buClr>
                <a:schemeClr val="lt1"/>
              </a:buClr>
              <a:buSzPts val="1600"/>
              <a:buNone/>
              <a:defRPr sz="1200"/>
            </a:lvl4pPr>
            <a:lvl5pPr lvl="4" algn="ctr">
              <a:lnSpc>
                <a:spcPct val="90000"/>
              </a:lnSpc>
              <a:spcBef>
                <a:spcPts val="900"/>
              </a:spcBef>
              <a:spcAft>
                <a:spcPts val="0"/>
              </a:spcAft>
              <a:buClr>
                <a:schemeClr val="lt1"/>
              </a:buClr>
              <a:buSzPts val="1600"/>
              <a:buNone/>
              <a:defRPr sz="1200"/>
            </a:lvl5pPr>
            <a:lvl6pPr lvl="5" algn="ctr">
              <a:lnSpc>
                <a:spcPct val="90000"/>
              </a:lnSpc>
              <a:spcBef>
                <a:spcPts val="900"/>
              </a:spcBef>
              <a:spcAft>
                <a:spcPts val="0"/>
              </a:spcAft>
              <a:buClr>
                <a:schemeClr val="lt1"/>
              </a:buClr>
              <a:buSzPts val="1600"/>
              <a:buNone/>
              <a:defRPr sz="1200"/>
            </a:lvl6pPr>
            <a:lvl7pPr lvl="6" algn="ctr">
              <a:lnSpc>
                <a:spcPct val="90000"/>
              </a:lnSpc>
              <a:spcBef>
                <a:spcPts val="375"/>
              </a:spcBef>
              <a:spcAft>
                <a:spcPts val="0"/>
              </a:spcAft>
              <a:buClr>
                <a:schemeClr val="lt1"/>
              </a:buClr>
              <a:buSzPts val="1600"/>
              <a:buNone/>
              <a:defRPr sz="1200"/>
            </a:lvl7pPr>
            <a:lvl8pPr lvl="7" algn="ctr">
              <a:lnSpc>
                <a:spcPct val="90000"/>
              </a:lnSpc>
              <a:spcBef>
                <a:spcPts val="375"/>
              </a:spcBef>
              <a:spcAft>
                <a:spcPts val="0"/>
              </a:spcAft>
              <a:buClr>
                <a:schemeClr val="lt1"/>
              </a:buClr>
              <a:buSzPts val="1600"/>
              <a:buNone/>
              <a:defRPr sz="1200"/>
            </a:lvl8pPr>
            <a:lvl9pPr lvl="8" algn="ctr">
              <a:lnSpc>
                <a:spcPct val="90000"/>
              </a:lnSpc>
              <a:spcBef>
                <a:spcPts val="375"/>
              </a:spcBef>
              <a:spcAft>
                <a:spcPts val="0"/>
              </a:spcAft>
              <a:buClr>
                <a:schemeClr val="lt1"/>
              </a:buClr>
              <a:buSzPts val="1600"/>
              <a:buNone/>
              <a:defRPr sz="1200"/>
            </a:lvl9pPr>
          </a:lstStyle>
          <a:p>
            <a:endParaRPr/>
          </a:p>
        </p:txBody>
      </p:sp>
      <p:sp>
        <p:nvSpPr>
          <p:cNvPr id="23" name="Google Shape;23;p31"/>
          <p:cNvSpPr txBox="1">
            <a:spLocks noGrp="1"/>
          </p:cNvSpPr>
          <p:nvPr>
            <p:ph type="body" idx="2"/>
          </p:nvPr>
        </p:nvSpPr>
        <p:spPr>
          <a:xfrm>
            <a:off x="285751" y="1118507"/>
            <a:ext cx="6858000" cy="216942"/>
          </a:xfrm>
          <a:prstGeom prst="rect">
            <a:avLst/>
          </a:prstGeom>
          <a:noFill/>
          <a:ln>
            <a:noFill/>
          </a:ln>
        </p:spPr>
        <p:txBody>
          <a:bodyPr spcFirstLastPara="1" wrap="square" lIns="0" tIns="45700" rIns="0" bIns="45700" anchor="t" anchorCtr="0">
            <a:spAutoFit/>
          </a:bodyPr>
          <a:lstStyle>
            <a:lvl1pPr marL="342900" lvl="0" indent="-171450" algn="l">
              <a:lnSpc>
                <a:spcPct val="90000"/>
              </a:lnSpc>
              <a:spcBef>
                <a:spcPts val="0"/>
              </a:spcBef>
              <a:spcAft>
                <a:spcPts val="0"/>
              </a:spcAft>
              <a:buClr>
                <a:srgbClr val="31C8FF"/>
              </a:buClr>
              <a:buSzPts val="1080"/>
              <a:buNone/>
              <a:defRPr sz="900" b="1" i="0" cap="none">
                <a:solidFill>
                  <a:srgbClr val="31C8FF"/>
                </a:solidFill>
                <a:latin typeface="Play" panose="020F0502020204030204"/>
                <a:ea typeface="Play" panose="020F0502020204030204"/>
                <a:cs typeface="Play" panose="020F0502020204030204"/>
                <a:sym typeface="Play" panose="020F0502020204030204"/>
              </a:defRPr>
            </a:lvl1pPr>
            <a:lvl2pPr marL="685800" lvl="1" indent="-248603" algn="l">
              <a:lnSpc>
                <a:spcPct val="90000"/>
              </a:lnSpc>
              <a:spcBef>
                <a:spcPts val="0"/>
              </a:spcBef>
              <a:spcAft>
                <a:spcPts val="0"/>
              </a:spcAft>
              <a:buClr>
                <a:schemeClr val="lt1"/>
              </a:buClr>
              <a:buSzPts val="1620"/>
              <a:buChar char="▪"/>
              <a:defRPr/>
            </a:lvl2pPr>
            <a:lvl3pPr marL="1028700" lvl="2" indent="-257175" algn="l">
              <a:lnSpc>
                <a:spcPct val="90000"/>
              </a:lnSpc>
              <a:spcBef>
                <a:spcPts val="900"/>
              </a:spcBef>
              <a:spcAft>
                <a:spcPts val="0"/>
              </a:spcAft>
              <a:buClr>
                <a:schemeClr val="lt1"/>
              </a:buClr>
              <a:buSzPts val="1800"/>
              <a:buChar char="–"/>
              <a:defRPr/>
            </a:lvl3pPr>
            <a:lvl4pPr marL="1371600" lvl="3" indent="-257175" algn="l">
              <a:lnSpc>
                <a:spcPct val="90000"/>
              </a:lnSpc>
              <a:spcBef>
                <a:spcPts val="900"/>
              </a:spcBef>
              <a:spcAft>
                <a:spcPts val="0"/>
              </a:spcAft>
              <a:buClr>
                <a:schemeClr val="lt1"/>
              </a:buClr>
              <a:buSzPts val="1800"/>
              <a:buChar char="•"/>
              <a:defRPr/>
            </a:lvl4pPr>
            <a:lvl5pPr marL="1714500" lvl="4" indent="-257175" algn="l">
              <a:lnSpc>
                <a:spcPct val="90000"/>
              </a:lnSpc>
              <a:spcBef>
                <a:spcPts val="900"/>
              </a:spcBef>
              <a:spcAft>
                <a:spcPts val="0"/>
              </a:spcAft>
              <a:buClr>
                <a:schemeClr val="lt1"/>
              </a:buClr>
              <a:buSzPts val="1800"/>
              <a:buChar char="•"/>
              <a:defRPr/>
            </a:lvl5pPr>
            <a:lvl6pPr marL="2057400" lvl="5" indent="-257175" algn="l">
              <a:lnSpc>
                <a:spcPct val="90000"/>
              </a:lnSpc>
              <a:spcBef>
                <a:spcPts val="900"/>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4" name="Google Shape;24;p31"/>
          <p:cNvSpPr txBox="1">
            <a:spLocks noGrp="1"/>
          </p:cNvSpPr>
          <p:nvPr>
            <p:ph type="body" idx="3"/>
          </p:nvPr>
        </p:nvSpPr>
        <p:spPr>
          <a:xfrm>
            <a:off x="285750" y="3467100"/>
            <a:ext cx="6858000" cy="304800"/>
          </a:xfrm>
          <a:prstGeom prst="rect">
            <a:avLst/>
          </a:prstGeom>
          <a:noFill/>
          <a:ln>
            <a:noFill/>
          </a:ln>
        </p:spPr>
        <p:txBody>
          <a:bodyPr spcFirstLastPara="1" wrap="square" lIns="0" tIns="45700" rIns="0" bIns="45700" anchor="t" anchorCtr="0">
            <a:spAutoFit/>
          </a:bodyPr>
          <a:lstStyle>
            <a:lvl1pPr marL="342900" lvl="0" indent="-171450" algn="l">
              <a:lnSpc>
                <a:spcPct val="90000"/>
              </a:lnSpc>
              <a:spcBef>
                <a:spcPts val="0"/>
              </a:spcBef>
              <a:spcAft>
                <a:spcPts val="0"/>
              </a:spcAft>
              <a:buClr>
                <a:schemeClr val="lt1"/>
              </a:buClr>
              <a:buSzPts val="1800"/>
              <a:buNone/>
              <a:defRPr sz="1500" b="0" i="0" cap="none"/>
            </a:lvl1pPr>
            <a:lvl2pPr marL="685800" lvl="1" indent="-248603" algn="l">
              <a:lnSpc>
                <a:spcPct val="90000"/>
              </a:lnSpc>
              <a:spcBef>
                <a:spcPts val="0"/>
              </a:spcBef>
              <a:spcAft>
                <a:spcPts val="0"/>
              </a:spcAft>
              <a:buClr>
                <a:schemeClr val="lt1"/>
              </a:buClr>
              <a:buSzPts val="1620"/>
              <a:buChar char="▪"/>
              <a:defRPr/>
            </a:lvl2pPr>
            <a:lvl3pPr marL="1028700" lvl="2" indent="-257175" algn="l">
              <a:lnSpc>
                <a:spcPct val="90000"/>
              </a:lnSpc>
              <a:spcBef>
                <a:spcPts val="900"/>
              </a:spcBef>
              <a:spcAft>
                <a:spcPts val="0"/>
              </a:spcAft>
              <a:buClr>
                <a:schemeClr val="lt1"/>
              </a:buClr>
              <a:buSzPts val="1800"/>
              <a:buChar char="–"/>
              <a:defRPr/>
            </a:lvl3pPr>
            <a:lvl4pPr marL="1371600" lvl="3" indent="-257175" algn="l">
              <a:lnSpc>
                <a:spcPct val="90000"/>
              </a:lnSpc>
              <a:spcBef>
                <a:spcPts val="900"/>
              </a:spcBef>
              <a:spcAft>
                <a:spcPts val="0"/>
              </a:spcAft>
              <a:buClr>
                <a:schemeClr val="lt1"/>
              </a:buClr>
              <a:buSzPts val="1800"/>
              <a:buChar char="•"/>
              <a:defRPr/>
            </a:lvl4pPr>
            <a:lvl5pPr marL="1714500" lvl="4" indent="-257175" algn="l">
              <a:lnSpc>
                <a:spcPct val="90000"/>
              </a:lnSpc>
              <a:spcBef>
                <a:spcPts val="900"/>
              </a:spcBef>
              <a:spcAft>
                <a:spcPts val="0"/>
              </a:spcAft>
              <a:buClr>
                <a:schemeClr val="lt1"/>
              </a:buClr>
              <a:buSzPts val="1800"/>
              <a:buChar char="•"/>
              <a:defRPr/>
            </a:lvl5pPr>
            <a:lvl6pPr marL="2057400" lvl="5" indent="-257175" algn="l">
              <a:lnSpc>
                <a:spcPct val="90000"/>
              </a:lnSpc>
              <a:spcBef>
                <a:spcPts val="900"/>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5" name="Google Shape;25;p31"/>
          <p:cNvSpPr txBox="1">
            <a:spLocks noGrp="1"/>
          </p:cNvSpPr>
          <p:nvPr>
            <p:ph type="body" idx="4"/>
          </p:nvPr>
        </p:nvSpPr>
        <p:spPr>
          <a:xfrm>
            <a:off x="285750" y="3771901"/>
            <a:ext cx="6858000" cy="258492"/>
          </a:xfrm>
          <a:prstGeom prst="rect">
            <a:avLst/>
          </a:prstGeom>
          <a:noFill/>
          <a:ln>
            <a:noFill/>
          </a:ln>
        </p:spPr>
        <p:txBody>
          <a:bodyPr spcFirstLastPara="1" wrap="square" lIns="0" tIns="45700" rIns="0" bIns="45700" anchor="t" anchorCtr="0">
            <a:spAutoFit/>
          </a:bodyPr>
          <a:lstStyle>
            <a:lvl1pPr marL="342900" lvl="0" indent="-171450" algn="l">
              <a:lnSpc>
                <a:spcPct val="90000"/>
              </a:lnSpc>
              <a:spcBef>
                <a:spcPts val="0"/>
              </a:spcBef>
              <a:spcAft>
                <a:spcPts val="0"/>
              </a:spcAft>
              <a:buClr>
                <a:schemeClr val="lt1"/>
              </a:buClr>
              <a:buSzPts val="1440"/>
              <a:buNone/>
              <a:defRPr sz="1200"/>
            </a:lvl1pPr>
            <a:lvl2pPr marL="685800" lvl="1" indent="-248603" algn="l">
              <a:lnSpc>
                <a:spcPct val="90000"/>
              </a:lnSpc>
              <a:spcBef>
                <a:spcPts val="225"/>
              </a:spcBef>
              <a:spcAft>
                <a:spcPts val="0"/>
              </a:spcAft>
              <a:buClr>
                <a:schemeClr val="lt1"/>
              </a:buClr>
              <a:buSzPts val="1620"/>
              <a:buChar char="▪"/>
              <a:defRPr/>
            </a:lvl2pPr>
            <a:lvl3pPr marL="1028700" lvl="2" indent="-257175" algn="l">
              <a:lnSpc>
                <a:spcPct val="90000"/>
              </a:lnSpc>
              <a:spcBef>
                <a:spcPts val="900"/>
              </a:spcBef>
              <a:spcAft>
                <a:spcPts val="0"/>
              </a:spcAft>
              <a:buClr>
                <a:schemeClr val="lt1"/>
              </a:buClr>
              <a:buSzPts val="1800"/>
              <a:buChar char="–"/>
              <a:defRPr/>
            </a:lvl3pPr>
            <a:lvl4pPr marL="1371600" lvl="3" indent="-257175" algn="l">
              <a:lnSpc>
                <a:spcPct val="90000"/>
              </a:lnSpc>
              <a:spcBef>
                <a:spcPts val="900"/>
              </a:spcBef>
              <a:spcAft>
                <a:spcPts val="0"/>
              </a:spcAft>
              <a:buClr>
                <a:schemeClr val="lt1"/>
              </a:buClr>
              <a:buSzPts val="1800"/>
              <a:buChar char="•"/>
              <a:defRPr/>
            </a:lvl4pPr>
            <a:lvl5pPr marL="1714500" lvl="4" indent="-257175" algn="l">
              <a:lnSpc>
                <a:spcPct val="90000"/>
              </a:lnSpc>
              <a:spcBef>
                <a:spcPts val="900"/>
              </a:spcBef>
              <a:spcAft>
                <a:spcPts val="0"/>
              </a:spcAft>
              <a:buClr>
                <a:schemeClr val="lt1"/>
              </a:buClr>
              <a:buSzPts val="1800"/>
              <a:buChar char="•"/>
              <a:defRPr/>
            </a:lvl5pPr>
            <a:lvl6pPr marL="2057400" lvl="5" indent="-257175" algn="l">
              <a:lnSpc>
                <a:spcPct val="90000"/>
              </a:lnSpc>
              <a:spcBef>
                <a:spcPts val="900"/>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pic>
        <p:nvPicPr>
          <p:cNvPr id="26" name="Google Shape;26;p31"/>
          <p:cNvPicPr preferRelativeResize="0"/>
          <p:nvPr/>
        </p:nvPicPr>
        <p:blipFill rotWithShape="1">
          <a:blip r:embed="rId3"/>
          <a:srcRect/>
          <a:stretch>
            <a:fillRect/>
          </a:stretch>
        </p:blipFill>
        <p:spPr>
          <a:xfrm>
            <a:off x="301630" y="4809529"/>
            <a:ext cx="303576" cy="171450"/>
          </a:xfrm>
          <a:prstGeom prst="rect">
            <a:avLst/>
          </a:prstGeom>
          <a:noFill/>
          <a:ln>
            <a:noFill/>
          </a:ln>
        </p:spPr>
      </p:pic>
      <p:sp>
        <p:nvSpPr>
          <p:cNvPr id="27" name="Google Shape;27;p31"/>
          <p:cNvSpPr txBox="1"/>
          <p:nvPr/>
        </p:nvSpPr>
        <p:spPr>
          <a:xfrm>
            <a:off x="843616" y="4855540"/>
            <a:ext cx="2971800" cy="8079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525" b="0" i="0" u="none" strike="noStrike" cap="none">
                <a:solidFill>
                  <a:schemeClr val="lt1"/>
                </a:solidFill>
                <a:latin typeface="Play" panose="020F0502020204030204"/>
                <a:ea typeface="Play" panose="020F0502020204030204"/>
                <a:cs typeface="Play" panose="020F0502020204030204"/>
                <a:sym typeface="Play" panose="020F0502020204030204"/>
              </a:rPr>
              <a:t>© 2022, Amazon Web Services, Inc. or its affiliates. All rights reserved.</a:t>
            </a:r>
          </a:p>
        </p:txBody>
      </p:sp>
    </p:spTree>
    <p:extLst>
      <p:ext uri="{BB962C8B-B14F-4D97-AF65-F5344CB8AC3E}">
        <p14:creationId xmlns:p14="http://schemas.microsoft.com/office/powerpoint/2010/main" val="265415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801"/>
            <a:ext cx="8088692" cy="403560"/>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1282390"/>
            <a:ext cx="8085138" cy="3289610"/>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4085723564"/>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mazon Confidential Title, Subtitle &amp;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6BF37-17B6-B14C-9754-2BF248C120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799"/>
            <a:ext cx="8088692" cy="410503"/>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 name="TextBox 1">
            <a:extLst>
              <a:ext uri="{FF2B5EF4-FFF2-40B4-BE49-F238E27FC236}">
                <a16:creationId xmlns:a16="http://schemas.microsoft.com/office/drawing/2014/main" id="{A962C5D9-5DFA-0F42-BD21-26FC20501DD6}"/>
              </a:ext>
            </a:extLst>
          </p:cNvPr>
          <p:cNvSpPr txBox="1"/>
          <p:nvPr userDrawn="1"/>
        </p:nvSpPr>
        <p:spPr>
          <a:xfrm>
            <a:off x="670767" y="4736137"/>
            <a:ext cx="4427621" cy="276999"/>
          </a:xfrm>
          <a:prstGeom prst="rect">
            <a:avLst/>
          </a:prstGeom>
          <a:noFill/>
        </p:spPr>
        <p:txBody>
          <a:bodyPr wrap="square" rtlCol="0">
            <a:spAutoFit/>
          </a:bodyPr>
          <a:lstStyle/>
          <a:p>
            <a:r>
              <a:rPr lang="en-US" sz="1200" b="1" i="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8" name="Text Placeholder 7">
            <a:extLst>
              <a:ext uri="{FF2B5EF4-FFF2-40B4-BE49-F238E27FC236}">
                <a16:creationId xmlns:a16="http://schemas.microsoft.com/office/drawing/2014/main" id="{3B9D07F6-3047-5945-9361-C2D640A1FF77}"/>
              </a:ext>
            </a:extLst>
          </p:cNvPr>
          <p:cNvSpPr>
            <a:spLocks noGrp="1"/>
          </p:cNvSpPr>
          <p:nvPr>
            <p:ph type="body" sz="quarter" idx="10"/>
          </p:nvPr>
        </p:nvSpPr>
        <p:spPr>
          <a:xfrm>
            <a:off x="457200" y="1285370"/>
            <a:ext cx="8085138" cy="3292475"/>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图片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4143983388"/>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84527"/>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84527"/>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510887494"/>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BB1EB-9663-494A-B07F-C0F9C1D15C65}"/>
              </a:ext>
            </a:extLst>
          </p:cNvPr>
          <p:cNvSpPr/>
          <p:nvPr userDrawn="1"/>
        </p:nvSpPr>
        <p:spPr>
          <a:xfrm>
            <a:off x="-1" y="0"/>
            <a:ext cx="3834541" cy="51435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6" name="Picture 15" descr="A circuit board&#10;&#10;Description automatically generated">
            <a:extLst>
              <a:ext uri="{FF2B5EF4-FFF2-40B4-BE49-F238E27FC236}">
                <a16:creationId xmlns:a16="http://schemas.microsoft.com/office/drawing/2014/main" id="{A05360A6-44EE-934B-AFD6-8784F3D0BED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40411" y="2363492"/>
            <a:ext cx="3394129" cy="2780008"/>
          </a:xfrm>
          <a:prstGeom prst="rect">
            <a:avLst/>
          </a:prstGeom>
        </p:spPr>
      </p:pic>
      <p:sp>
        <p:nvSpPr>
          <p:cNvPr id="12" name="Title 1">
            <a:extLst>
              <a:ext uri="{FF2B5EF4-FFF2-40B4-BE49-F238E27FC236}">
                <a16:creationId xmlns:a16="http://schemas.microsoft.com/office/drawing/2014/main" id="{B4B4A68B-EB01-794E-8EC9-C206B7A3A83E}"/>
              </a:ext>
            </a:extLst>
          </p:cNvPr>
          <p:cNvSpPr>
            <a:spLocks noGrp="1"/>
          </p:cNvSpPr>
          <p:nvPr>
            <p:ph type="title"/>
          </p:nvPr>
        </p:nvSpPr>
        <p:spPr>
          <a:xfrm>
            <a:off x="457200" y="184330"/>
            <a:ext cx="3377340"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8F5655C-6A41-C04F-94F0-B5A90358C35C}"/>
              </a:ext>
            </a:extLst>
          </p:cNvPr>
          <p:cNvSpPr>
            <a:spLocks noGrp="1"/>
          </p:cNvSpPr>
          <p:nvPr>
            <p:ph idx="1" hasCustomPrompt="1"/>
          </p:nvPr>
        </p:nvSpPr>
        <p:spPr>
          <a:xfrm>
            <a:off x="4060555" y="1393453"/>
            <a:ext cx="4558659" cy="3157115"/>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Box 16">
            <a:extLst>
              <a:ext uri="{FF2B5EF4-FFF2-40B4-BE49-F238E27FC236}">
                <a16:creationId xmlns:a16="http://schemas.microsoft.com/office/drawing/2014/main" id="{8AAFF1EC-EBFA-8B40-A95F-663EA63020F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 Placeholder 2">
            <a:extLst>
              <a:ext uri="{FF2B5EF4-FFF2-40B4-BE49-F238E27FC236}">
                <a16:creationId xmlns:a16="http://schemas.microsoft.com/office/drawing/2014/main" id="{D60EFA87-A28D-584A-AF89-AF667056E1EC}"/>
              </a:ext>
            </a:extLst>
          </p:cNvPr>
          <p:cNvSpPr>
            <a:spLocks noGrp="1"/>
          </p:cNvSpPr>
          <p:nvPr>
            <p:ph type="body" sz="quarter" idx="11" hasCustomPrompt="1"/>
          </p:nvPr>
        </p:nvSpPr>
        <p:spPr>
          <a:xfrm>
            <a:off x="457200" y="1393454"/>
            <a:ext cx="3377340" cy="42779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79846468"/>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F9D04-B479-3A40-84D1-C9872A1AA9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0" name="Rectangle 9">
            <a:extLst>
              <a:ext uri="{FF2B5EF4-FFF2-40B4-BE49-F238E27FC236}">
                <a16:creationId xmlns:a16="http://schemas.microsoft.com/office/drawing/2014/main" id="{360F4888-8BD6-2441-A11B-6B48777CE50E}"/>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6" name="Content Placeholder 2">
            <a:extLst>
              <a:ext uri="{FF2B5EF4-FFF2-40B4-BE49-F238E27FC236}">
                <a16:creationId xmlns:a16="http://schemas.microsoft.com/office/drawing/2014/main" id="{F3C8095C-0378-F64F-AB25-70F898576478}"/>
              </a:ext>
            </a:extLst>
          </p:cNvPr>
          <p:cNvSpPr>
            <a:spLocks noGrp="1"/>
          </p:cNvSpPr>
          <p:nvPr>
            <p:ph idx="1" hasCustomPrompt="1"/>
          </p:nvPr>
        </p:nvSpPr>
        <p:spPr>
          <a:xfrm>
            <a:off x="457200" y="1266613"/>
            <a:ext cx="8104365" cy="3133507"/>
          </a:xfrm>
          <a:prstGeom prst="rect">
            <a:avLst/>
          </a:prstGeom>
        </p:spPr>
        <p:txBody>
          <a:bodyPr/>
          <a:lstStyle>
            <a:lvl1pPr marL="285750" indent="-285750">
              <a:buClr>
                <a:schemeClr val="tx2"/>
              </a:buClr>
              <a:buFont typeface="Arial" panose="020B0604020202020204" pitchFamily="34" charset="0"/>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Title 1">
            <a:extLst>
              <a:ext uri="{FF2B5EF4-FFF2-40B4-BE49-F238E27FC236}">
                <a16:creationId xmlns:a16="http://schemas.microsoft.com/office/drawing/2014/main" id="{B6B5CD12-C9B0-1D45-8D86-2A24FDA27881}"/>
              </a:ext>
            </a:extLst>
          </p:cNvPr>
          <p:cNvSpPr>
            <a:spLocks noGrp="1"/>
          </p:cNvSpPr>
          <p:nvPr>
            <p:ph type="title"/>
          </p:nvPr>
        </p:nvSpPr>
        <p:spPr>
          <a:xfrm>
            <a:off x="457202" y="184330"/>
            <a:ext cx="8104364"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TextBox 13">
            <a:extLst>
              <a:ext uri="{FF2B5EF4-FFF2-40B4-BE49-F238E27FC236}">
                <a16:creationId xmlns:a16="http://schemas.microsoft.com/office/drawing/2014/main" id="{36B44B1E-CC8B-264A-931F-6018F8F7EAE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56D4B60B-0C14-B141-B448-22BC37C991E9}"/>
              </a:ext>
            </a:extLst>
          </p:cNvPr>
          <p:cNvSpPr>
            <a:spLocks noGrp="1"/>
          </p:cNvSpPr>
          <p:nvPr>
            <p:ph type="body" sz="quarter" idx="10" hasCustomPrompt="1"/>
          </p:nvPr>
        </p:nvSpPr>
        <p:spPr>
          <a:xfrm>
            <a:off x="457200" y="887413"/>
            <a:ext cx="8104365" cy="37920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66832967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Column Bullete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69D900-C9E0-834D-B276-B64BD1AFC7B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Text Placeholder 2"/>
          <p:cNvSpPr>
            <a:spLocks noGrp="1"/>
          </p:cNvSpPr>
          <p:nvPr>
            <p:ph type="body" idx="1"/>
          </p:nvPr>
        </p:nvSpPr>
        <p:spPr>
          <a:xfrm>
            <a:off x="457200" y="822896"/>
            <a:ext cx="3920730" cy="479822"/>
          </a:xfrm>
          <a:prstGeom prst="rect">
            <a:avLst/>
          </a:prstGeom>
        </p:spPr>
        <p:txBody>
          <a:bodyPr anchor="ctr">
            <a:no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302719"/>
            <a:ext cx="392073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4"/>
          <p:cNvSpPr>
            <a:spLocks noGrp="1"/>
          </p:cNvSpPr>
          <p:nvPr>
            <p:ph type="body" sz="quarter" idx="3"/>
          </p:nvPr>
        </p:nvSpPr>
        <p:spPr>
          <a:xfrm>
            <a:off x="4645074" y="822896"/>
            <a:ext cx="3922270" cy="479822"/>
          </a:xfrm>
          <a:prstGeom prst="rect">
            <a:avLst/>
          </a:prstGeom>
        </p:spPr>
        <p:txBody>
          <a:bodyPr anchor="ctr">
            <a:norm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5"/>
          <p:cNvSpPr>
            <a:spLocks noGrp="1"/>
          </p:cNvSpPr>
          <p:nvPr>
            <p:ph sz="quarter" idx="4"/>
          </p:nvPr>
        </p:nvSpPr>
        <p:spPr>
          <a:xfrm>
            <a:off x="4645074" y="1302719"/>
            <a:ext cx="392227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Title 1">
            <a:extLst>
              <a:ext uri="{FF2B5EF4-FFF2-40B4-BE49-F238E27FC236}">
                <a16:creationId xmlns:a16="http://schemas.microsoft.com/office/drawing/2014/main" id="{0EEAC1D2-7845-2A4B-96F7-FF279AB2D343}"/>
              </a:ext>
            </a:extLst>
          </p:cNvPr>
          <p:cNvSpPr>
            <a:spLocks noGrp="1"/>
          </p:cNvSpPr>
          <p:nvPr>
            <p:ph type="title"/>
          </p:nvPr>
        </p:nvSpPr>
        <p:spPr>
          <a:xfrm>
            <a:off x="457200" y="184330"/>
            <a:ext cx="8104366"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938F72B9-CAC0-D049-ABB5-BD76D26A89B4}"/>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9" name="TextBox 18">
            <a:extLst>
              <a:ext uri="{FF2B5EF4-FFF2-40B4-BE49-F238E27FC236}">
                <a16:creationId xmlns:a16="http://schemas.microsoft.com/office/drawing/2014/main" id="{562A4655-43E2-A14A-B232-0BCB208E5223}"/>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975203344"/>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5ED178-FD11-E141-B99C-BA71299E8E8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Content Placeholder 2"/>
          <p:cNvSpPr>
            <a:spLocks noGrp="1"/>
          </p:cNvSpPr>
          <p:nvPr>
            <p:ph sz="half" idx="1"/>
          </p:nvPr>
        </p:nvSpPr>
        <p:spPr>
          <a:xfrm>
            <a:off x="457199"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18" name="Title 1">
            <a:extLst>
              <a:ext uri="{FF2B5EF4-FFF2-40B4-BE49-F238E27FC236}">
                <a16:creationId xmlns:a16="http://schemas.microsoft.com/office/drawing/2014/main" id="{FAE534CB-790F-7A44-AA82-1FEF5EA2454D}"/>
              </a:ext>
            </a:extLst>
          </p:cNvPr>
          <p:cNvSpPr>
            <a:spLocks noGrp="1"/>
          </p:cNvSpPr>
          <p:nvPr>
            <p:ph type="title"/>
          </p:nvPr>
        </p:nvSpPr>
        <p:spPr>
          <a:xfrm>
            <a:off x="457200" y="184330"/>
            <a:ext cx="8229600"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195A99CF-27BC-694E-BB92-EC73D5C5BD35}"/>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5" name="Text Placeholder 3">
            <a:extLst>
              <a:ext uri="{FF2B5EF4-FFF2-40B4-BE49-F238E27FC236}">
                <a16:creationId xmlns:a16="http://schemas.microsoft.com/office/drawing/2014/main" id="{9F3D1D0B-B96A-6640-A9D3-A63526866678}"/>
              </a:ext>
            </a:extLst>
          </p:cNvPr>
          <p:cNvSpPr>
            <a:spLocks noGrp="1"/>
          </p:cNvSpPr>
          <p:nvPr>
            <p:ph type="body" sz="half" idx="2" hasCustomPrompt="1"/>
          </p:nvPr>
        </p:nvSpPr>
        <p:spPr>
          <a:xfrm>
            <a:off x="453500"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7" name="Text Placeholder 3">
            <a:extLst>
              <a:ext uri="{FF2B5EF4-FFF2-40B4-BE49-F238E27FC236}">
                <a16:creationId xmlns:a16="http://schemas.microsoft.com/office/drawing/2014/main" id="{DD0888C8-A1B7-344D-B575-D8E25DBA6C50}"/>
              </a:ext>
            </a:extLst>
          </p:cNvPr>
          <p:cNvSpPr>
            <a:spLocks noGrp="1"/>
          </p:cNvSpPr>
          <p:nvPr>
            <p:ph type="body" sz="half" idx="17" hasCustomPrompt="1"/>
          </p:nvPr>
        </p:nvSpPr>
        <p:spPr>
          <a:xfrm>
            <a:off x="3347907"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9" name="Text Placeholder 3">
            <a:extLst>
              <a:ext uri="{FF2B5EF4-FFF2-40B4-BE49-F238E27FC236}">
                <a16:creationId xmlns:a16="http://schemas.microsoft.com/office/drawing/2014/main" id="{C515E8B6-62C6-4B4C-B810-209D8D6013AE}"/>
              </a:ext>
            </a:extLst>
          </p:cNvPr>
          <p:cNvSpPr>
            <a:spLocks noGrp="1"/>
          </p:cNvSpPr>
          <p:nvPr>
            <p:ph type="body" sz="half" idx="19" hasCustomPrompt="1"/>
          </p:nvPr>
        </p:nvSpPr>
        <p:spPr>
          <a:xfrm>
            <a:off x="6238613" y="3182204"/>
            <a:ext cx="2448187" cy="352300"/>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20" name="Text Placeholder 3">
            <a:extLst>
              <a:ext uri="{FF2B5EF4-FFF2-40B4-BE49-F238E27FC236}">
                <a16:creationId xmlns:a16="http://schemas.microsoft.com/office/drawing/2014/main" id="{D368675E-B2F6-9648-A436-563D085453FA}"/>
              </a:ext>
            </a:extLst>
          </p:cNvPr>
          <p:cNvSpPr>
            <a:spLocks noGrp="1"/>
          </p:cNvSpPr>
          <p:nvPr>
            <p:ph type="body" sz="half" idx="23"/>
          </p:nvPr>
        </p:nvSpPr>
        <p:spPr>
          <a:xfrm>
            <a:off x="453500"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1D0348CF-C771-6F4A-9E1E-B8BDA3A85C00}"/>
              </a:ext>
            </a:extLst>
          </p:cNvPr>
          <p:cNvSpPr>
            <a:spLocks noGrp="1"/>
          </p:cNvSpPr>
          <p:nvPr>
            <p:ph type="body" sz="half" idx="24"/>
          </p:nvPr>
        </p:nvSpPr>
        <p:spPr>
          <a:xfrm>
            <a:off x="3347907"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3">
            <a:extLst>
              <a:ext uri="{FF2B5EF4-FFF2-40B4-BE49-F238E27FC236}">
                <a16:creationId xmlns:a16="http://schemas.microsoft.com/office/drawing/2014/main" id="{9147A829-7FAE-4747-B412-7AB73136D15D}"/>
              </a:ext>
            </a:extLst>
          </p:cNvPr>
          <p:cNvSpPr>
            <a:spLocks noGrp="1"/>
          </p:cNvSpPr>
          <p:nvPr>
            <p:ph type="body" sz="half" idx="25"/>
          </p:nvPr>
        </p:nvSpPr>
        <p:spPr>
          <a:xfrm>
            <a:off x="6238613" y="3581790"/>
            <a:ext cx="2448187" cy="95131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4" name="Content Placeholder 2">
            <a:extLst>
              <a:ext uri="{FF2B5EF4-FFF2-40B4-BE49-F238E27FC236}">
                <a16:creationId xmlns:a16="http://schemas.microsoft.com/office/drawing/2014/main" id="{A84FAE12-4781-CF42-9A10-5068B0C95114}"/>
              </a:ext>
            </a:extLst>
          </p:cNvPr>
          <p:cNvSpPr>
            <a:spLocks noGrp="1"/>
          </p:cNvSpPr>
          <p:nvPr>
            <p:ph sz="half" idx="26"/>
          </p:nvPr>
        </p:nvSpPr>
        <p:spPr>
          <a:xfrm>
            <a:off x="3347906"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C0B81692-0F21-3942-B4D8-E6DAADA0AF0F}"/>
              </a:ext>
            </a:extLst>
          </p:cNvPr>
          <p:cNvSpPr>
            <a:spLocks noGrp="1"/>
          </p:cNvSpPr>
          <p:nvPr>
            <p:ph sz="half" idx="27"/>
          </p:nvPr>
        </p:nvSpPr>
        <p:spPr>
          <a:xfrm>
            <a:off x="6238613"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Box 25">
            <a:extLst>
              <a:ext uri="{FF2B5EF4-FFF2-40B4-BE49-F238E27FC236}">
                <a16:creationId xmlns:a16="http://schemas.microsoft.com/office/drawing/2014/main" id="{1F457D09-92A8-8E47-BCD3-AB21061D591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图片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7716088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88">
          <p15:clr>
            <a:srgbClr val="FBAE40"/>
          </p15:clr>
        </p15:guide>
        <p15:guide id="4" pos="5400">
          <p15:clr>
            <a:srgbClr val="FBAE40"/>
          </p15:clr>
        </p15:guide>
        <p15:guide id="5" orient="horz" pos="5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A9137E0-7D15-5B46-A9FF-FA95BDC17B3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1" name="Text Placeholder 3"/>
          <p:cNvSpPr>
            <a:spLocks noGrp="1"/>
          </p:cNvSpPr>
          <p:nvPr>
            <p:ph type="body" sz="half" idx="2" hasCustomPrompt="1"/>
          </p:nvPr>
        </p:nvSpPr>
        <p:spPr>
          <a:xfrm>
            <a:off x="457200"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15" name="Picture Placeholder 2"/>
          <p:cNvSpPr>
            <a:spLocks noGrp="1"/>
          </p:cNvSpPr>
          <p:nvPr>
            <p:ph type="pic" sz="quarter" idx="16"/>
          </p:nvPr>
        </p:nvSpPr>
        <p:spPr>
          <a:xfrm>
            <a:off x="457200"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BB11C8F9-1EFB-A247-84E1-153454794E6D}"/>
              </a:ext>
            </a:extLst>
          </p:cNvPr>
          <p:cNvSpPr>
            <a:spLocks noGrp="1"/>
          </p:cNvSpPr>
          <p:nvPr>
            <p:ph type="title"/>
          </p:nvPr>
        </p:nvSpPr>
        <p:spPr>
          <a:xfrm>
            <a:off x="457200" y="184330"/>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7" name="Text Placeholder 3">
            <a:extLst>
              <a:ext uri="{FF2B5EF4-FFF2-40B4-BE49-F238E27FC236}">
                <a16:creationId xmlns:a16="http://schemas.microsoft.com/office/drawing/2014/main" id="{CA0861C7-2760-1241-AA55-AED91CD3E401}"/>
              </a:ext>
            </a:extLst>
          </p:cNvPr>
          <p:cNvSpPr>
            <a:spLocks noGrp="1"/>
          </p:cNvSpPr>
          <p:nvPr>
            <p:ph type="body" sz="half" idx="17" hasCustomPrompt="1"/>
          </p:nvPr>
        </p:nvSpPr>
        <p:spPr>
          <a:xfrm>
            <a:off x="256309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28" name="Picture Placeholder 2">
            <a:extLst>
              <a:ext uri="{FF2B5EF4-FFF2-40B4-BE49-F238E27FC236}">
                <a16:creationId xmlns:a16="http://schemas.microsoft.com/office/drawing/2014/main" id="{D3D67912-6FBE-B245-B155-7F186154A8C6}"/>
              </a:ext>
            </a:extLst>
          </p:cNvPr>
          <p:cNvSpPr>
            <a:spLocks noGrp="1"/>
          </p:cNvSpPr>
          <p:nvPr>
            <p:ph type="pic" sz="quarter" idx="18"/>
          </p:nvPr>
        </p:nvSpPr>
        <p:spPr>
          <a:xfrm>
            <a:off x="2563091"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29" name="Text Placeholder 3">
            <a:extLst>
              <a:ext uri="{FF2B5EF4-FFF2-40B4-BE49-F238E27FC236}">
                <a16:creationId xmlns:a16="http://schemas.microsoft.com/office/drawing/2014/main" id="{3DC8A389-A732-8E4B-A9E6-19769051B010}"/>
              </a:ext>
            </a:extLst>
          </p:cNvPr>
          <p:cNvSpPr>
            <a:spLocks noGrp="1"/>
          </p:cNvSpPr>
          <p:nvPr>
            <p:ph type="body" sz="half" idx="19" hasCustomPrompt="1"/>
          </p:nvPr>
        </p:nvSpPr>
        <p:spPr>
          <a:xfrm>
            <a:off x="466898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0" name="Picture Placeholder 2">
            <a:extLst>
              <a:ext uri="{FF2B5EF4-FFF2-40B4-BE49-F238E27FC236}">
                <a16:creationId xmlns:a16="http://schemas.microsoft.com/office/drawing/2014/main" id="{2B493BF8-740F-4B45-A209-3942D9C8CAB3}"/>
              </a:ext>
            </a:extLst>
          </p:cNvPr>
          <p:cNvSpPr>
            <a:spLocks noGrp="1"/>
          </p:cNvSpPr>
          <p:nvPr>
            <p:ph type="pic" sz="quarter" idx="20"/>
          </p:nvPr>
        </p:nvSpPr>
        <p:spPr>
          <a:xfrm>
            <a:off x="4668982" y="1335228"/>
            <a:ext cx="1778924" cy="1368815"/>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31" name="Text Placeholder 3">
            <a:extLst>
              <a:ext uri="{FF2B5EF4-FFF2-40B4-BE49-F238E27FC236}">
                <a16:creationId xmlns:a16="http://schemas.microsoft.com/office/drawing/2014/main" id="{B1F826EB-CCDB-404E-A753-4934E558FDD6}"/>
              </a:ext>
            </a:extLst>
          </p:cNvPr>
          <p:cNvSpPr>
            <a:spLocks noGrp="1"/>
          </p:cNvSpPr>
          <p:nvPr>
            <p:ph type="body" sz="half" idx="21" hasCustomPrompt="1"/>
          </p:nvPr>
        </p:nvSpPr>
        <p:spPr>
          <a:xfrm>
            <a:off x="6774874" y="2917812"/>
            <a:ext cx="1778924" cy="671275"/>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2" name="Picture Placeholder 2">
            <a:extLst>
              <a:ext uri="{FF2B5EF4-FFF2-40B4-BE49-F238E27FC236}">
                <a16:creationId xmlns:a16="http://schemas.microsoft.com/office/drawing/2014/main" id="{40CAA77E-07BD-C846-98C1-AA9613A04902}"/>
              </a:ext>
            </a:extLst>
          </p:cNvPr>
          <p:cNvSpPr>
            <a:spLocks noGrp="1"/>
          </p:cNvSpPr>
          <p:nvPr>
            <p:ph type="pic" sz="quarter" idx="22"/>
          </p:nvPr>
        </p:nvSpPr>
        <p:spPr>
          <a:xfrm>
            <a:off x="6774874"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16" name="Rectangle 15">
            <a:extLst>
              <a:ext uri="{FF2B5EF4-FFF2-40B4-BE49-F238E27FC236}">
                <a16:creationId xmlns:a16="http://schemas.microsoft.com/office/drawing/2014/main" id="{5444AEC2-79A5-5648-88E1-13F610F4617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0" name="Text Placeholder 3">
            <a:extLst>
              <a:ext uri="{FF2B5EF4-FFF2-40B4-BE49-F238E27FC236}">
                <a16:creationId xmlns:a16="http://schemas.microsoft.com/office/drawing/2014/main" id="{871099CD-1296-EC48-9068-B47D1400ED9D}"/>
              </a:ext>
            </a:extLst>
          </p:cNvPr>
          <p:cNvSpPr>
            <a:spLocks noGrp="1"/>
          </p:cNvSpPr>
          <p:nvPr>
            <p:ph type="body" sz="half" idx="23"/>
          </p:nvPr>
        </p:nvSpPr>
        <p:spPr>
          <a:xfrm>
            <a:off x="457200"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248ACA00-375A-8842-9B70-E8B203E80F17}"/>
              </a:ext>
            </a:extLst>
          </p:cNvPr>
          <p:cNvSpPr>
            <a:spLocks noGrp="1"/>
          </p:cNvSpPr>
          <p:nvPr>
            <p:ph type="body" sz="half" idx="24"/>
          </p:nvPr>
        </p:nvSpPr>
        <p:spPr>
          <a:xfrm>
            <a:off x="2563092"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3" name="Text Placeholder 3">
            <a:extLst>
              <a:ext uri="{FF2B5EF4-FFF2-40B4-BE49-F238E27FC236}">
                <a16:creationId xmlns:a16="http://schemas.microsoft.com/office/drawing/2014/main" id="{D60DEE63-E52E-C447-8858-6463921BAD2D}"/>
              </a:ext>
            </a:extLst>
          </p:cNvPr>
          <p:cNvSpPr>
            <a:spLocks noGrp="1"/>
          </p:cNvSpPr>
          <p:nvPr>
            <p:ph type="body" sz="half" idx="25"/>
          </p:nvPr>
        </p:nvSpPr>
        <p:spPr>
          <a:xfrm>
            <a:off x="4668982"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3">
            <a:extLst>
              <a:ext uri="{FF2B5EF4-FFF2-40B4-BE49-F238E27FC236}">
                <a16:creationId xmlns:a16="http://schemas.microsoft.com/office/drawing/2014/main" id="{23900232-3014-074B-9893-27B7F576B263}"/>
              </a:ext>
            </a:extLst>
          </p:cNvPr>
          <p:cNvSpPr>
            <a:spLocks noGrp="1"/>
          </p:cNvSpPr>
          <p:nvPr>
            <p:ph type="body" sz="half" idx="26"/>
          </p:nvPr>
        </p:nvSpPr>
        <p:spPr>
          <a:xfrm>
            <a:off x="6774874"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3" name="TextBox 32">
            <a:extLst>
              <a:ext uri="{FF2B5EF4-FFF2-40B4-BE49-F238E27FC236}">
                <a16:creationId xmlns:a16="http://schemas.microsoft.com/office/drawing/2014/main" id="{622654C1-2994-D348-9DAD-F73861FA1764}"/>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527554897"/>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EEE9983-339E-6C49-8B8C-FADE222523D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Text Placeholder 3"/>
          <p:cNvSpPr>
            <a:spLocks noGrp="1"/>
          </p:cNvSpPr>
          <p:nvPr>
            <p:ph type="body" sz="half" idx="2"/>
          </p:nvPr>
        </p:nvSpPr>
        <p:spPr>
          <a:xfrm>
            <a:off x="460274" y="2151896"/>
            <a:ext cx="2323445" cy="524685"/>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Text Placeholder 3"/>
          <p:cNvSpPr>
            <a:spLocks noGrp="1"/>
          </p:cNvSpPr>
          <p:nvPr>
            <p:ph type="body" sz="half" idx="11"/>
          </p:nvPr>
        </p:nvSpPr>
        <p:spPr>
          <a:xfrm>
            <a:off x="3346183"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3"/>
          <p:cNvSpPr>
            <a:spLocks noGrp="1"/>
          </p:cNvSpPr>
          <p:nvPr>
            <p:ph type="body" sz="half" idx="13"/>
          </p:nvPr>
        </p:nvSpPr>
        <p:spPr>
          <a:xfrm>
            <a:off x="6232091"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p:cNvSpPr>
            <a:spLocks noGrp="1"/>
          </p:cNvSpPr>
          <p:nvPr>
            <p:ph type="body" sz="half" idx="15"/>
          </p:nvPr>
        </p:nvSpPr>
        <p:spPr>
          <a:xfrm>
            <a:off x="460274"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Text Placeholder 3"/>
          <p:cNvSpPr>
            <a:spLocks noGrp="1"/>
          </p:cNvSpPr>
          <p:nvPr>
            <p:ph type="body" sz="half" idx="17"/>
          </p:nvPr>
        </p:nvSpPr>
        <p:spPr>
          <a:xfrm>
            <a:off x="334618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ext Placeholder 3"/>
          <p:cNvSpPr>
            <a:spLocks noGrp="1"/>
          </p:cNvSpPr>
          <p:nvPr>
            <p:ph type="body" sz="half" idx="19"/>
          </p:nvPr>
        </p:nvSpPr>
        <p:spPr>
          <a:xfrm>
            <a:off x="623209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sz="quarter" idx="20"/>
          </p:nvPr>
        </p:nvSpPr>
        <p:spPr>
          <a:xfrm>
            <a:off x="460273"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0" name="Picture Placeholder 2"/>
          <p:cNvSpPr>
            <a:spLocks noGrp="1"/>
          </p:cNvSpPr>
          <p:nvPr>
            <p:ph type="pic" sz="quarter" idx="21"/>
          </p:nvPr>
        </p:nvSpPr>
        <p:spPr>
          <a:xfrm>
            <a:off x="3346183" y="928298"/>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1" name="Picture Placeholder 2"/>
          <p:cNvSpPr>
            <a:spLocks noGrp="1"/>
          </p:cNvSpPr>
          <p:nvPr>
            <p:ph type="pic" sz="quarter" idx="22"/>
          </p:nvPr>
        </p:nvSpPr>
        <p:spPr>
          <a:xfrm>
            <a:off x="6232091"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2" name="Picture Placeholder 2"/>
          <p:cNvSpPr>
            <a:spLocks noGrp="1"/>
          </p:cNvSpPr>
          <p:nvPr>
            <p:ph type="pic" sz="quarter" idx="23"/>
          </p:nvPr>
        </p:nvSpPr>
        <p:spPr>
          <a:xfrm>
            <a:off x="460274" y="2782372"/>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3" name="Picture Placeholder 2"/>
          <p:cNvSpPr>
            <a:spLocks noGrp="1"/>
          </p:cNvSpPr>
          <p:nvPr>
            <p:ph type="pic" sz="quarter" idx="24"/>
          </p:nvPr>
        </p:nvSpPr>
        <p:spPr>
          <a:xfrm>
            <a:off x="3346182"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4" name="Picture Placeholder 2"/>
          <p:cNvSpPr>
            <a:spLocks noGrp="1"/>
          </p:cNvSpPr>
          <p:nvPr>
            <p:ph type="pic" sz="quarter" idx="25"/>
          </p:nvPr>
        </p:nvSpPr>
        <p:spPr>
          <a:xfrm>
            <a:off x="6232091"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D958FA01-E999-0A4F-AF65-D765B53C28AA}"/>
              </a:ext>
            </a:extLst>
          </p:cNvPr>
          <p:cNvSpPr>
            <a:spLocks noGrp="1"/>
          </p:cNvSpPr>
          <p:nvPr>
            <p:ph type="title"/>
          </p:nvPr>
        </p:nvSpPr>
        <p:spPr>
          <a:xfrm>
            <a:off x="460273" y="184330"/>
            <a:ext cx="810780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BE36900F-0EC1-A145-9B50-1F3FAD82409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5" name="TextBox 24">
            <a:extLst>
              <a:ext uri="{FF2B5EF4-FFF2-40B4-BE49-F238E27FC236}">
                <a16:creationId xmlns:a16="http://schemas.microsoft.com/office/drawing/2014/main" id="{524AC029-C866-0B47-AD7F-44B5F0E4FF17}"/>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1" name="图片 2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85424734"/>
      </p:ext>
    </p:extLst>
  </p:cSld>
  <p:clrMapOvr>
    <a:masterClrMapping/>
  </p:clrMapOvr>
  <p:extLst>
    <p:ext uri="{DCECCB84-F9BA-43D5-87BE-67443E8EF086}">
      <p15:sldGuideLst xmlns:p15="http://schemas.microsoft.com/office/powerpoint/2012/main">
        <p15:guide id="1" pos="2880">
          <p15:clr>
            <a:srgbClr val="FBAE40"/>
          </p15:clr>
        </p15:guide>
        <p15:guide id="2" pos="360">
          <p15:clr>
            <a:srgbClr val="FBAE40"/>
          </p15:clr>
        </p15:guide>
        <p15:guide id="3" pos="54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801"/>
            <a:ext cx="8088692" cy="403560"/>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1282390"/>
            <a:ext cx="8085138" cy="3289610"/>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654024207"/>
      </p:ext>
    </p:extLst>
  </p:cSld>
  <p:clrMapOvr>
    <a:masterClrMapping/>
  </p:clrMapOvr>
  <p:extLst>
    <p:ext uri="{DCECCB84-F9BA-43D5-87BE-67443E8EF086}">
      <p15:sldGuideLst xmlns:p15="http://schemas.microsoft.com/office/powerpoint/2012/main">
        <p15:guide id="1" pos="288" userDrawn="1">
          <p15:clr>
            <a:srgbClr val="FBAE40"/>
          </p15:clr>
        </p15:guide>
        <p15:guide id="2" pos="5568" userDrawn="1">
          <p15:clr>
            <a:srgbClr val="FBAE40"/>
          </p15:clr>
        </p15:guide>
        <p15:guide id="3" orient="horz" pos="162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E87DB3-EB71-D34F-A07A-5B87E7FE931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7" name="Title 1">
            <a:extLst>
              <a:ext uri="{FF2B5EF4-FFF2-40B4-BE49-F238E27FC236}">
                <a16:creationId xmlns:a16="http://schemas.microsoft.com/office/drawing/2014/main" id="{7BE1843C-8465-7045-BEAD-6DC22B074E13}"/>
              </a:ext>
            </a:extLst>
          </p:cNvPr>
          <p:cNvSpPr>
            <a:spLocks noGrp="1"/>
          </p:cNvSpPr>
          <p:nvPr>
            <p:ph type="title"/>
          </p:nvPr>
        </p:nvSpPr>
        <p:spPr>
          <a:xfrm>
            <a:off x="457200" y="184330"/>
            <a:ext cx="8252617"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0F5BB26-E91C-6044-B4C5-A96CC774C36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65BF8043-ACF1-244C-9A67-A95591DF8546}"/>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able Placeholder 4">
            <a:extLst>
              <a:ext uri="{FF2B5EF4-FFF2-40B4-BE49-F238E27FC236}">
                <a16:creationId xmlns:a16="http://schemas.microsoft.com/office/drawing/2014/main" id="{10218A97-AD38-0846-BCED-26DFFFA24B5A}"/>
              </a:ext>
            </a:extLst>
          </p:cNvPr>
          <p:cNvSpPr>
            <a:spLocks noGrp="1"/>
          </p:cNvSpPr>
          <p:nvPr>
            <p:ph type="tbl" sz="quarter" idx="11"/>
          </p:nvPr>
        </p:nvSpPr>
        <p:spPr>
          <a:xfrm>
            <a:off x="457200" y="1449658"/>
            <a:ext cx="8251825" cy="2958829"/>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table</a:t>
            </a:r>
            <a:endParaRPr lang="en-US" dirty="0"/>
          </a:p>
        </p:txBody>
      </p:sp>
      <p:sp>
        <p:nvSpPr>
          <p:cNvPr id="3" name="Text Placeholder 2">
            <a:extLst>
              <a:ext uri="{FF2B5EF4-FFF2-40B4-BE49-F238E27FC236}">
                <a16:creationId xmlns:a16="http://schemas.microsoft.com/office/drawing/2014/main" id="{EC9E4259-8D22-DC47-B2A9-4C76E94EEC63}"/>
              </a:ext>
            </a:extLst>
          </p:cNvPr>
          <p:cNvSpPr>
            <a:spLocks noGrp="1"/>
          </p:cNvSpPr>
          <p:nvPr>
            <p:ph type="body" sz="quarter" idx="12" hasCustomPrompt="1"/>
          </p:nvPr>
        </p:nvSpPr>
        <p:spPr>
          <a:xfrm>
            <a:off x="457200" y="848564"/>
            <a:ext cx="8251825" cy="496888"/>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subtitle</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212033402"/>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C8BC53-BD35-794B-8DD9-08125A80B03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4" name="Chart Placeholder 3"/>
          <p:cNvSpPr>
            <a:spLocks noGrp="1"/>
          </p:cNvSpPr>
          <p:nvPr>
            <p:ph type="chart" sz="quarter" idx="12" hasCustomPrompt="1"/>
          </p:nvPr>
        </p:nvSpPr>
        <p:spPr>
          <a:xfrm>
            <a:off x="457199" y="847899"/>
            <a:ext cx="8233039" cy="3552222"/>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Chart</a:t>
            </a:r>
          </a:p>
        </p:txBody>
      </p:sp>
      <p:sp>
        <p:nvSpPr>
          <p:cNvPr id="15" name="Title 1">
            <a:extLst>
              <a:ext uri="{FF2B5EF4-FFF2-40B4-BE49-F238E27FC236}">
                <a16:creationId xmlns:a16="http://schemas.microsoft.com/office/drawing/2014/main" id="{17FF00BB-053B-DD47-83C6-8A0838EFFA56}"/>
              </a:ext>
            </a:extLst>
          </p:cNvPr>
          <p:cNvSpPr>
            <a:spLocks noGrp="1"/>
          </p:cNvSpPr>
          <p:nvPr>
            <p:ph type="title"/>
          </p:nvPr>
        </p:nvSpPr>
        <p:spPr>
          <a:xfrm>
            <a:off x="457371" y="184330"/>
            <a:ext cx="822177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909AC713-2B6E-6A4F-9E78-642CF8C6042B}"/>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5000CCFF-6657-3F43-BC0D-D0962E54712E}"/>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932531000"/>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A7740-6C4A-6344-BB31-4A7A6D2A767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7" name="SmartArt Placeholder 6"/>
          <p:cNvSpPr>
            <a:spLocks noGrp="1"/>
          </p:cNvSpPr>
          <p:nvPr>
            <p:ph type="dgm" sz="quarter" idx="13"/>
          </p:nvPr>
        </p:nvSpPr>
        <p:spPr>
          <a:xfrm>
            <a:off x="457200" y="847897"/>
            <a:ext cx="8233038" cy="3552223"/>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SmartArt graphic</a:t>
            </a:r>
            <a:endParaRPr lang="en-US" dirty="0"/>
          </a:p>
        </p:txBody>
      </p:sp>
      <p:sp>
        <p:nvSpPr>
          <p:cNvPr id="15" name="Title 1">
            <a:extLst>
              <a:ext uri="{FF2B5EF4-FFF2-40B4-BE49-F238E27FC236}">
                <a16:creationId xmlns:a16="http://schemas.microsoft.com/office/drawing/2014/main" id="{3A4EBD77-626C-FB4A-B8FD-1FA3B5E8D8B3}"/>
              </a:ext>
            </a:extLst>
          </p:cNvPr>
          <p:cNvSpPr>
            <a:spLocks noGrp="1"/>
          </p:cNvSpPr>
          <p:nvPr>
            <p:ph type="title"/>
          </p:nvPr>
        </p:nvSpPr>
        <p:spPr>
          <a:xfrm>
            <a:off x="457200" y="184330"/>
            <a:ext cx="823303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D143B9AC-99AE-C844-B1DB-B1F6C13AF72D}"/>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86A1775F-1901-FE4B-B979-51A1A49D860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25397071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al Divider Ligh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362269"/>
            <a:ext cx="8233038" cy="3070015"/>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861144825"/>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al Divider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199" y="1361288"/>
            <a:ext cx="8238931" cy="3038832"/>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5" name="TextBox 4">
            <a:extLst>
              <a:ext uri="{FF2B5EF4-FFF2-40B4-BE49-F238E27FC236}">
                <a16:creationId xmlns:a16="http://schemas.microsoft.com/office/drawing/2014/main" id="{804EFA68-AEF2-F046-AF67-65C6153022FC}"/>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5671FD74-48B3-E74D-A69F-8F2ED776D9AA}"/>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001899" y="4675243"/>
            <a:ext cx="1806546" cy="288000"/>
          </a:xfrm>
          <a:prstGeom prst="rect">
            <a:avLst/>
          </a:prstGeom>
        </p:spPr>
      </p:pic>
    </p:spTree>
    <p:extLst>
      <p:ext uri="{BB962C8B-B14F-4D97-AF65-F5344CB8AC3E}">
        <p14:creationId xmlns:p14="http://schemas.microsoft.com/office/powerpoint/2010/main" val="3012502363"/>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457200" y="2026009"/>
            <a:ext cx="798152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0" y="2026009"/>
            <a:ext cx="279779" cy="5457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0" name="Picture 9"/>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5315712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457200" y="2026009"/>
            <a:ext cx="7856293"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453500" y="2520979"/>
            <a:ext cx="7859993" cy="426017"/>
          </a:xfrm>
          <a:prstGeom prst="rect">
            <a:avLst/>
          </a:prstGeom>
        </p:spPr>
        <p:txBody>
          <a:bodyPr>
            <a:noAutofit/>
          </a:bodyPr>
          <a:lstStyle>
            <a:lvl1pPr marL="0" indent="0" algn="l">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pic>
        <p:nvPicPr>
          <p:cNvPr id="12" name="Picture 11"/>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1973892825"/>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6794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12590858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01943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mazon Confidential Title, Subtitle &amp;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6BF37-17B6-B14C-9754-2BF248C120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799"/>
            <a:ext cx="8088692" cy="410503"/>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 name="TextBox 1">
            <a:extLst>
              <a:ext uri="{FF2B5EF4-FFF2-40B4-BE49-F238E27FC236}">
                <a16:creationId xmlns:a16="http://schemas.microsoft.com/office/drawing/2014/main" id="{A962C5D9-5DFA-0F42-BD21-26FC20501DD6}"/>
              </a:ext>
            </a:extLst>
          </p:cNvPr>
          <p:cNvSpPr txBox="1"/>
          <p:nvPr userDrawn="1"/>
        </p:nvSpPr>
        <p:spPr>
          <a:xfrm>
            <a:off x="670767" y="4736137"/>
            <a:ext cx="4427621" cy="276999"/>
          </a:xfrm>
          <a:prstGeom prst="rect">
            <a:avLst/>
          </a:prstGeom>
          <a:noFill/>
        </p:spPr>
        <p:txBody>
          <a:bodyPr wrap="square" rtlCol="0">
            <a:spAutoFit/>
          </a:bodyPr>
          <a:lstStyle/>
          <a:p>
            <a:r>
              <a:rPr lang="en-US" sz="1200" b="1" i="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8" name="Text Placeholder 7">
            <a:extLst>
              <a:ext uri="{FF2B5EF4-FFF2-40B4-BE49-F238E27FC236}">
                <a16:creationId xmlns:a16="http://schemas.microsoft.com/office/drawing/2014/main" id="{3B9D07F6-3047-5945-9361-C2D640A1FF77}"/>
              </a:ext>
            </a:extLst>
          </p:cNvPr>
          <p:cNvSpPr>
            <a:spLocks noGrp="1"/>
          </p:cNvSpPr>
          <p:nvPr>
            <p:ph type="body" sz="quarter" idx="10"/>
          </p:nvPr>
        </p:nvSpPr>
        <p:spPr>
          <a:xfrm>
            <a:off x="457200" y="1285370"/>
            <a:ext cx="8085138" cy="3292475"/>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图片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765027350"/>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2485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37619013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endParaRPr lang="en-US"/>
          </a:p>
        </p:txBody>
      </p:sp>
    </p:spTree>
    <p:extLst>
      <p:ext uri="{BB962C8B-B14F-4D97-AF65-F5344CB8AC3E}">
        <p14:creationId xmlns:p14="http://schemas.microsoft.com/office/powerpoint/2010/main" val="3994425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endParaRPr lang="en-US"/>
          </a:p>
        </p:txBody>
      </p:sp>
    </p:spTree>
    <p:extLst>
      <p:ext uri="{BB962C8B-B14F-4D97-AF65-F5344CB8AC3E}">
        <p14:creationId xmlns:p14="http://schemas.microsoft.com/office/powerpoint/2010/main" val="682461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endParaRPr lang="en-US"/>
          </a:p>
        </p:txBody>
      </p:sp>
    </p:spTree>
    <p:extLst>
      <p:ext uri="{BB962C8B-B14F-4D97-AF65-F5344CB8AC3E}">
        <p14:creationId xmlns:p14="http://schemas.microsoft.com/office/powerpoint/2010/main" val="402856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3594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2832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519166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2823586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108579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84527"/>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84527"/>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84371343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457200" y="2026009"/>
            <a:ext cx="798152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0" y="2026009"/>
            <a:ext cx="279779" cy="5457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5" name="Picture 14"/>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20808397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457200" y="2026009"/>
            <a:ext cx="7856293"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453500" y="2520979"/>
            <a:ext cx="7859993" cy="426017"/>
          </a:xfrm>
          <a:prstGeom prst="rect">
            <a:avLst/>
          </a:prstGeom>
        </p:spPr>
        <p:txBody>
          <a:bodyPr>
            <a:noAutofit/>
          </a:bodyPr>
          <a:lstStyle>
            <a:lvl1pPr marL="0" indent="0" algn="l">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pic>
        <p:nvPicPr>
          <p:cNvPr id="12" name="Picture 11"/>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3380272011"/>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457200" y="2026009"/>
            <a:ext cx="7856293" cy="545741"/>
          </a:xfrm>
          <a:prstGeom prst="rect">
            <a:avLst/>
          </a:prstGeom>
        </p:spPr>
        <p:txBody>
          <a:bodyPr/>
          <a:lstStyle>
            <a:lvl1pPr>
              <a:defRPr sz="3200"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0" y="2026008"/>
            <a:ext cx="279779" cy="54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Tree>
    <p:extLst>
      <p:ext uri="{BB962C8B-B14F-4D97-AF65-F5344CB8AC3E}">
        <p14:creationId xmlns:p14="http://schemas.microsoft.com/office/powerpoint/2010/main" val="1823575297"/>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839802"/>
            <a:ext cx="8085138" cy="3564506"/>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066233890"/>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801"/>
            <a:ext cx="8088692" cy="403560"/>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457200" y="1282390"/>
            <a:ext cx="8085138" cy="3289610"/>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814032848"/>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mazon Confidential Title, Subtitle &amp;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6BF37-17B6-B14C-9754-2BF248C1202C}"/>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6" name="TextBox 5"/>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457312" y="184330"/>
            <a:ext cx="8084781"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457201" y="839799"/>
            <a:ext cx="8088692" cy="410503"/>
          </a:xfrm>
          <a:prstGeom prst="rect">
            <a:avLst/>
          </a:prstGeom>
        </p:spPr>
        <p:txBody>
          <a:bodyPr/>
          <a:lstStyle>
            <a:lvl1pPr marL="0" indent="0">
              <a:buClr>
                <a:schemeClr val="tx2"/>
              </a:buCl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buClr>
                <a:schemeClr val="tx2"/>
              </a:buClr>
              <a:buFont typeface="Arial"/>
              <a:buChar char="•"/>
              <a:defRPr sz="160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buClr>
                <a:schemeClr val="tx2"/>
              </a:buClr>
              <a:buFont typeface="Arial"/>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 name="TextBox 1">
            <a:extLst>
              <a:ext uri="{FF2B5EF4-FFF2-40B4-BE49-F238E27FC236}">
                <a16:creationId xmlns:a16="http://schemas.microsoft.com/office/drawing/2014/main" id="{A962C5D9-5DFA-0F42-BD21-26FC20501DD6}"/>
              </a:ext>
            </a:extLst>
          </p:cNvPr>
          <p:cNvSpPr txBox="1"/>
          <p:nvPr userDrawn="1"/>
        </p:nvSpPr>
        <p:spPr>
          <a:xfrm>
            <a:off x="670767" y="4736137"/>
            <a:ext cx="4427621" cy="276999"/>
          </a:xfrm>
          <a:prstGeom prst="rect">
            <a:avLst/>
          </a:prstGeom>
          <a:noFill/>
        </p:spPr>
        <p:txBody>
          <a:bodyPr wrap="square" rtlCol="0">
            <a:spAutoFit/>
          </a:bodyPr>
          <a:lstStyle/>
          <a:p>
            <a:r>
              <a:rPr lang="en-US" sz="1200" b="1" i="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8" name="Text Placeholder 7">
            <a:extLst>
              <a:ext uri="{FF2B5EF4-FFF2-40B4-BE49-F238E27FC236}">
                <a16:creationId xmlns:a16="http://schemas.microsoft.com/office/drawing/2014/main" id="{3B9D07F6-3047-5945-9361-C2D640A1FF77}"/>
              </a:ext>
            </a:extLst>
          </p:cNvPr>
          <p:cNvSpPr>
            <a:spLocks noGrp="1"/>
          </p:cNvSpPr>
          <p:nvPr>
            <p:ph type="body" sz="quarter" idx="10"/>
          </p:nvPr>
        </p:nvSpPr>
        <p:spPr>
          <a:xfrm>
            <a:off x="457200" y="1285370"/>
            <a:ext cx="8085138" cy="3292475"/>
          </a:xfrm>
          <a:prstGeom prst="rect">
            <a:avLst/>
          </a:prstGeom>
        </p:spPr>
        <p:txBody>
          <a:bodyPr/>
          <a:lstStyle>
            <a:lvl1pP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692929246"/>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84527"/>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84527"/>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090317516"/>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BB1EB-9663-494A-B07F-C0F9C1D15C65}"/>
              </a:ext>
            </a:extLst>
          </p:cNvPr>
          <p:cNvSpPr/>
          <p:nvPr userDrawn="1"/>
        </p:nvSpPr>
        <p:spPr>
          <a:xfrm>
            <a:off x="-1" y="0"/>
            <a:ext cx="3834541" cy="51435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6" name="Picture 15" descr="A circuit board&#10;&#10;Description automatically generated">
            <a:extLst>
              <a:ext uri="{FF2B5EF4-FFF2-40B4-BE49-F238E27FC236}">
                <a16:creationId xmlns:a16="http://schemas.microsoft.com/office/drawing/2014/main" id="{A05360A6-44EE-934B-AFD6-8784F3D0BED1}"/>
              </a:ext>
            </a:extLst>
          </p:cNvPr>
          <p:cNvPicPr>
            <a:picLocks noChangeAspect="1"/>
          </p:cNvPicPr>
          <p:nvPr userDrawn="1"/>
        </p:nvPicPr>
        <p:blipFill rotWithShape="1">
          <a:blip r:embed="rId2"/>
          <a:srcRect l="39690" t="3208" r="5228" b="21597"/>
          <a:stretch/>
        </p:blipFill>
        <p:spPr>
          <a:xfrm>
            <a:off x="440411" y="2363492"/>
            <a:ext cx="3394129" cy="2780008"/>
          </a:xfrm>
          <a:prstGeom prst="rect">
            <a:avLst/>
          </a:prstGeom>
        </p:spPr>
      </p:pic>
      <p:sp>
        <p:nvSpPr>
          <p:cNvPr id="12" name="Title 1">
            <a:extLst>
              <a:ext uri="{FF2B5EF4-FFF2-40B4-BE49-F238E27FC236}">
                <a16:creationId xmlns:a16="http://schemas.microsoft.com/office/drawing/2014/main" id="{B4B4A68B-EB01-794E-8EC9-C206B7A3A83E}"/>
              </a:ext>
            </a:extLst>
          </p:cNvPr>
          <p:cNvSpPr>
            <a:spLocks noGrp="1"/>
          </p:cNvSpPr>
          <p:nvPr>
            <p:ph type="title"/>
          </p:nvPr>
        </p:nvSpPr>
        <p:spPr>
          <a:xfrm>
            <a:off x="457200" y="184330"/>
            <a:ext cx="3377340"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8F5655C-6A41-C04F-94F0-B5A90358C35C}"/>
              </a:ext>
            </a:extLst>
          </p:cNvPr>
          <p:cNvSpPr>
            <a:spLocks noGrp="1"/>
          </p:cNvSpPr>
          <p:nvPr>
            <p:ph idx="1" hasCustomPrompt="1"/>
          </p:nvPr>
        </p:nvSpPr>
        <p:spPr>
          <a:xfrm>
            <a:off x="4060555" y="1393453"/>
            <a:ext cx="4558659" cy="3157115"/>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Box 16">
            <a:extLst>
              <a:ext uri="{FF2B5EF4-FFF2-40B4-BE49-F238E27FC236}">
                <a16:creationId xmlns:a16="http://schemas.microsoft.com/office/drawing/2014/main" id="{8AAFF1EC-EBFA-8B40-A95F-663EA63020F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 Placeholder 2">
            <a:extLst>
              <a:ext uri="{FF2B5EF4-FFF2-40B4-BE49-F238E27FC236}">
                <a16:creationId xmlns:a16="http://schemas.microsoft.com/office/drawing/2014/main" id="{D60EFA87-A28D-584A-AF89-AF667056E1EC}"/>
              </a:ext>
            </a:extLst>
          </p:cNvPr>
          <p:cNvSpPr>
            <a:spLocks noGrp="1"/>
          </p:cNvSpPr>
          <p:nvPr>
            <p:ph type="body" sz="quarter" idx="11" hasCustomPrompt="1"/>
          </p:nvPr>
        </p:nvSpPr>
        <p:spPr>
          <a:xfrm>
            <a:off x="457200" y="1393454"/>
            <a:ext cx="3377340" cy="42779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68648778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F9D04-B479-3A40-84D1-C9872A1AA97D}"/>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10" name="Rectangle 9">
            <a:extLst>
              <a:ext uri="{FF2B5EF4-FFF2-40B4-BE49-F238E27FC236}">
                <a16:creationId xmlns:a16="http://schemas.microsoft.com/office/drawing/2014/main" id="{360F4888-8BD6-2441-A11B-6B48777CE50E}"/>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6" name="Content Placeholder 2">
            <a:extLst>
              <a:ext uri="{FF2B5EF4-FFF2-40B4-BE49-F238E27FC236}">
                <a16:creationId xmlns:a16="http://schemas.microsoft.com/office/drawing/2014/main" id="{F3C8095C-0378-F64F-AB25-70F898576478}"/>
              </a:ext>
            </a:extLst>
          </p:cNvPr>
          <p:cNvSpPr>
            <a:spLocks noGrp="1"/>
          </p:cNvSpPr>
          <p:nvPr>
            <p:ph idx="1" hasCustomPrompt="1"/>
          </p:nvPr>
        </p:nvSpPr>
        <p:spPr>
          <a:xfrm>
            <a:off x="457200" y="1266613"/>
            <a:ext cx="8104365" cy="3133507"/>
          </a:xfrm>
          <a:prstGeom prst="rect">
            <a:avLst/>
          </a:prstGeom>
        </p:spPr>
        <p:txBody>
          <a:bodyPr/>
          <a:lstStyle>
            <a:lvl1pPr marL="285750" indent="-285750">
              <a:buClr>
                <a:schemeClr val="tx2"/>
              </a:buClr>
              <a:buFont typeface="Arial" panose="020B0604020202020204" pitchFamily="34" charset="0"/>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Title 1">
            <a:extLst>
              <a:ext uri="{FF2B5EF4-FFF2-40B4-BE49-F238E27FC236}">
                <a16:creationId xmlns:a16="http://schemas.microsoft.com/office/drawing/2014/main" id="{B6B5CD12-C9B0-1D45-8D86-2A24FDA27881}"/>
              </a:ext>
            </a:extLst>
          </p:cNvPr>
          <p:cNvSpPr>
            <a:spLocks noGrp="1"/>
          </p:cNvSpPr>
          <p:nvPr>
            <p:ph type="title"/>
          </p:nvPr>
        </p:nvSpPr>
        <p:spPr>
          <a:xfrm>
            <a:off x="457202" y="184330"/>
            <a:ext cx="8104364"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TextBox 13">
            <a:extLst>
              <a:ext uri="{FF2B5EF4-FFF2-40B4-BE49-F238E27FC236}">
                <a16:creationId xmlns:a16="http://schemas.microsoft.com/office/drawing/2014/main" id="{36B44B1E-CC8B-264A-931F-6018F8F7EAE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56D4B60B-0C14-B141-B448-22BC37C991E9}"/>
              </a:ext>
            </a:extLst>
          </p:cNvPr>
          <p:cNvSpPr>
            <a:spLocks noGrp="1"/>
          </p:cNvSpPr>
          <p:nvPr>
            <p:ph type="body" sz="quarter" idx="10" hasCustomPrompt="1"/>
          </p:nvPr>
        </p:nvSpPr>
        <p:spPr>
          <a:xfrm>
            <a:off x="457200" y="887413"/>
            <a:ext cx="8104365" cy="37920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684063528"/>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Column Bullete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69D900-C9E0-834D-B276-B64BD1AFC7B7}"/>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3" name="Text Placeholder 2"/>
          <p:cNvSpPr>
            <a:spLocks noGrp="1"/>
          </p:cNvSpPr>
          <p:nvPr>
            <p:ph type="body" idx="1"/>
          </p:nvPr>
        </p:nvSpPr>
        <p:spPr>
          <a:xfrm>
            <a:off x="457200" y="822896"/>
            <a:ext cx="3920730" cy="479822"/>
          </a:xfrm>
          <a:prstGeom prst="rect">
            <a:avLst/>
          </a:prstGeom>
        </p:spPr>
        <p:txBody>
          <a:bodyPr anchor="ctr">
            <a:no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302719"/>
            <a:ext cx="392073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4"/>
          <p:cNvSpPr>
            <a:spLocks noGrp="1"/>
          </p:cNvSpPr>
          <p:nvPr>
            <p:ph type="body" sz="quarter" idx="3"/>
          </p:nvPr>
        </p:nvSpPr>
        <p:spPr>
          <a:xfrm>
            <a:off x="4645074" y="822896"/>
            <a:ext cx="3922270" cy="479822"/>
          </a:xfrm>
          <a:prstGeom prst="rect">
            <a:avLst/>
          </a:prstGeom>
        </p:spPr>
        <p:txBody>
          <a:bodyPr anchor="ctr">
            <a:norm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5"/>
          <p:cNvSpPr>
            <a:spLocks noGrp="1"/>
          </p:cNvSpPr>
          <p:nvPr>
            <p:ph sz="quarter" idx="4"/>
          </p:nvPr>
        </p:nvSpPr>
        <p:spPr>
          <a:xfrm>
            <a:off x="4645074" y="1302719"/>
            <a:ext cx="392227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Title 1">
            <a:extLst>
              <a:ext uri="{FF2B5EF4-FFF2-40B4-BE49-F238E27FC236}">
                <a16:creationId xmlns:a16="http://schemas.microsoft.com/office/drawing/2014/main" id="{0EEAC1D2-7845-2A4B-96F7-FF279AB2D343}"/>
              </a:ext>
            </a:extLst>
          </p:cNvPr>
          <p:cNvSpPr>
            <a:spLocks noGrp="1"/>
          </p:cNvSpPr>
          <p:nvPr>
            <p:ph type="title"/>
          </p:nvPr>
        </p:nvSpPr>
        <p:spPr>
          <a:xfrm>
            <a:off x="457200" y="184330"/>
            <a:ext cx="8104366"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938F72B9-CAC0-D049-ABB5-BD76D26A89B4}"/>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9" name="TextBox 18">
            <a:extLst>
              <a:ext uri="{FF2B5EF4-FFF2-40B4-BE49-F238E27FC236}">
                <a16:creationId xmlns:a16="http://schemas.microsoft.com/office/drawing/2014/main" id="{562A4655-43E2-A14A-B232-0BCB208E5223}"/>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52984890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BB1EB-9663-494A-B07F-C0F9C1D15C65}"/>
              </a:ext>
            </a:extLst>
          </p:cNvPr>
          <p:cNvSpPr/>
          <p:nvPr userDrawn="1"/>
        </p:nvSpPr>
        <p:spPr>
          <a:xfrm>
            <a:off x="-1" y="0"/>
            <a:ext cx="3834541" cy="51435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6" name="Picture 15" descr="A circuit board&#10;&#10;Description automatically generated">
            <a:extLst>
              <a:ext uri="{FF2B5EF4-FFF2-40B4-BE49-F238E27FC236}">
                <a16:creationId xmlns:a16="http://schemas.microsoft.com/office/drawing/2014/main" id="{A05360A6-44EE-934B-AFD6-8784F3D0BED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40411" y="2363492"/>
            <a:ext cx="3394129" cy="2780008"/>
          </a:xfrm>
          <a:prstGeom prst="rect">
            <a:avLst/>
          </a:prstGeom>
        </p:spPr>
      </p:pic>
      <p:sp>
        <p:nvSpPr>
          <p:cNvPr id="12" name="Title 1">
            <a:extLst>
              <a:ext uri="{FF2B5EF4-FFF2-40B4-BE49-F238E27FC236}">
                <a16:creationId xmlns:a16="http://schemas.microsoft.com/office/drawing/2014/main" id="{B4B4A68B-EB01-794E-8EC9-C206B7A3A83E}"/>
              </a:ext>
            </a:extLst>
          </p:cNvPr>
          <p:cNvSpPr>
            <a:spLocks noGrp="1"/>
          </p:cNvSpPr>
          <p:nvPr>
            <p:ph type="title"/>
          </p:nvPr>
        </p:nvSpPr>
        <p:spPr>
          <a:xfrm>
            <a:off x="457200" y="184330"/>
            <a:ext cx="3377340" cy="545741"/>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8F5655C-6A41-C04F-94F0-B5A90358C35C}"/>
              </a:ext>
            </a:extLst>
          </p:cNvPr>
          <p:cNvSpPr>
            <a:spLocks noGrp="1"/>
          </p:cNvSpPr>
          <p:nvPr>
            <p:ph idx="1" hasCustomPrompt="1"/>
          </p:nvPr>
        </p:nvSpPr>
        <p:spPr>
          <a:xfrm>
            <a:off x="4060555" y="1393453"/>
            <a:ext cx="4558659" cy="3157115"/>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Box 16">
            <a:extLst>
              <a:ext uri="{FF2B5EF4-FFF2-40B4-BE49-F238E27FC236}">
                <a16:creationId xmlns:a16="http://schemas.microsoft.com/office/drawing/2014/main" id="{8AAFF1EC-EBFA-8B40-A95F-663EA63020F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 Placeholder 2">
            <a:extLst>
              <a:ext uri="{FF2B5EF4-FFF2-40B4-BE49-F238E27FC236}">
                <a16:creationId xmlns:a16="http://schemas.microsoft.com/office/drawing/2014/main" id="{D60EFA87-A28D-584A-AF89-AF667056E1EC}"/>
              </a:ext>
            </a:extLst>
          </p:cNvPr>
          <p:cNvSpPr>
            <a:spLocks noGrp="1"/>
          </p:cNvSpPr>
          <p:nvPr>
            <p:ph type="body" sz="quarter" idx="11" hasCustomPrompt="1"/>
          </p:nvPr>
        </p:nvSpPr>
        <p:spPr>
          <a:xfrm>
            <a:off x="457200" y="1393454"/>
            <a:ext cx="3377340" cy="42779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467069072"/>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5ED178-FD11-E141-B99C-BA71299E8E8C}"/>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3" name="Content Placeholder 2"/>
          <p:cNvSpPr>
            <a:spLocks noGrp="1"/>
          </p:cNvSpPr>
          <p:nvPr>
            <p:ph sz="half" idx="1"/>
          </p:nvPr>
        </p:nvSpPr>
        <p:spPr>
          <a:xfrm>
            <a:off x="457199"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18" name="Title 1">
            <a:extLst>
              <a:ext uri="{FF2B5EF4-FFF2-40B4-BE49-F238E27FC236}">
                <a16:creationId xmlns:a16="http://schemas.microsoft.com/office/drawing/2014/main" id="{FAE534CB-790F-7A44-AA82-1FEF5EA2454D}"/>
              </a:ext>
            </a:extLst>
          </p:cNvPr>
          <p:cNvSpPr>
            <a:spLocks noGrp="1"/>
          </p:cNvSpPr>
          <p:nvPr>
            <p:ph type="title"/>
          </p:nvPr>
        </p:nvSpPr>
        <p:spPr>
          <a:xfrm>
            <a:off x="457200" y="184330"/>
            <a:ext cx="8229600"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195A99CF-27BC-694E-BB92-EC73D5C5BD35}"/>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5" name="Text Placeholder 3">
            <a:extLst>
              <a:ext uri="{FF2B5EF4-FFF2-40B4-BE49-F238E27FC236}">
                <a16:creationId xmlns:a16="http://schemas.microsoft.com/office/drawing/2014/main" id="{9F3D1D0B-B96A-6640-A9D3-A63526866678}"/>
              </a:ext>
            </a:extLst>
          </p:cNvPr>
          <p:cNvSpPr>
            <a:spLocks noGrp="1"/>
          </p:cNvSpPr>
          <p:nvPr>
            <p:ph type="body" sz="half" idx="2" hasCustomPrompt="1"/>
          </p:nvPr>
        </p:nvSpPr>
        <p:spPr>
          <a:xfrm>
            <a:off x="453500"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7" name="Text Placeholder 3">
            <a:extLst>
              <a:ext uri="{FF2B5EF4-FFF2-40B4-BE49-F238E27FC236}">
                <a16:creationId xmlns:a16="http://schemas.microsoft.com/office/drawing/2014/main" id="{DD0888C8-A1B7-344D-B575-D8E25DBA6C50}"/>
              </a:ext>
            </a:extLst>
          </p:cNvPr>
          <p:cNvSpPr>
            <a:spLocks noGrp="1"/>
          </p:cNvSpPr>
          <p:nvPr>
            <p:ph type="body" sz="half" idx="17" hasCustomPrompt="1"/>
          </p:nvPr>
        </p:nvSpPr>
        <p:spPr>
          <a:xfrm>
            <a:off x="3347907" y="3169113"/>
            <a:ext cx="2448187" cy="361487"/>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19" name="Text Placeholder 3">
            <a:extLst>
              <a:ext uri="{FF2B5EF4-FFF2-40B4-BE49-F238E27FC236}">
                <a16:creationId xmlns:a16="http://schemas.microsoft.com/office/drawing/2014/main" id="{C515E8B6-62C6-4B4C-B810-209D8D6013AE}"/>
              </a:ext>
            </a:extLst>
          </p:cNvPr>
          <p:cNvSpPr>
            <a:spLocks noGrp="1"/>
          </p:cNvSpPr>
          <p:nvPr>
            <p:ph type="body" sz="half" idx="19" hasCustomPrompt="1"/>
          </p:nvPr>
        </p:nvSpPr>
        <p:spPr>
          <a:xfrm>
            <a:off x="6238613" y="3182204"/>
            <a:ext cx="2448187" cy="352300"/>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text styles</a:t>
            </a:r>
          </a:p>
        </p:txBody>
      </p:sp>
      <p:sp>
        <p:nvSpPr>
          <p:cNvPr id="20" name="Text Placeholder 3">
            <a:extLst>
              <a:ext uri="{FF2B5EF4-FFF2-40B4-BE49-F238E27FC236}">
                <a16:creationId xmlns:a16="http://schemas.microsoft.com/office/drawing/2014/main" id="{D368675E-B2F6-9648-A436-563D085453FA}"/>
              </a:ext>
            </a:extLst>
          </p:cNvPr>
          <p:cNvSpPr>
            <a:spLocks noGrp="1"/>
          </p:cNvSpPr>
          <p:nvPr>
            <p:ph type="body" sz="half" idx="23"/>
          </p:nvPr>
        </p:nvSpPr>
        <p:spPr>
          <a:xfrm>
            <a:off x="453500"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1D0348CF-C771-6F4A-9E1E-B8BDA3A85C00}"/>
              </a:ext>
            </a:extLst>
          </p:cNvPr>
          <p:cNvSpPr>
            <a:spLocks noGrp="1"/>
          </p:cNvSpPr>
          <p:nvPr>
            <p:ph type="body" sz="half" idx="24"/>
          </p:nvPr>
        </p:nvSpPr>
        <p:spPr>
          <a:xfrm>
            <a:off x="3347907" y="3568700"/>
            <a:ext cx="2448187" cy="98147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3">
            <a:extLst>
              <a:ext uri="{FF2B5EF4-FFF2-40B4-BE49-F238E27FC236}">
                <a16:creationId xmlns:a16="http://schemas.microsoft.com/office/drawing/2014/main" id="{9147A829-7FAE-4747-B412-7AB73136D15D}"/>
              </a:ext>
            </a:extLst>
          </p:cNvPr>
          <p:cNvSpPr>
            <a:spLocks noGrp="1"/>
          </p:cNvSpPr>
          <p:nvPr>
            <p:ph type="body" sz="half" idx="25"/>
          </p:nvPr>
        </p:nvSpPr>
        <p:spPr>
          <a:xfrm>
            <a:off x="6238613" y="3581790"/>
            <a:ext cx="2448187" cy="95131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4" name="Content Placeholder 2">
            <a:extLst>
              <a:ext uri="{FF2B5EF4-FFF2-40B4-BE49-F238E27FC236}">
                <a16:creationId xmlns:a16="http://schemas.microsoft.com/office/drawing/2014/main" id="{A84FAE12-4781-CF42-9A10-5068B0C95114}"/>
              </a:ext>
            </a:extLst>
          </p:cNvPr>
          <p:cNvSpPr>
            <a:spLocks noGrp="1"/>
          </p:cNvSpPr>
          <p:nvPr>
            <p:ph sz="half" idx="26"/>
          </p:nvPr>
        </p:nvSpPr>
        <p:spPr>
          <a:xfrm>
            <a:off x="3347906"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Content Placeholder 2">
            <a:extLst>
              <a:ext uri="{FF2B5EF4-FFF2-40B4-BE49-F238E27FC236}">
                <a16:creationId xmlns:a16="http://schemas.microsoft.com/office/drawing/2014/main" id="{C0B81692-0F21-3942-B4D8-E6DAADA0AF0F}"/>
              </a:ext>
            </a:extLst>
          </p:cNvPr>
          <p:cNvSpPr>
            <a:spLocks noGrp="1"/>
          </p:cNvSpPr>
          <p:nvPr>
            <p:ph sz="half" idx="27"/>
          </p:nvPr>
        </p:nvSpPr>
        <p:spPr>
          <a:xfrm>
            <a:off x="6238613" y="1211733"/>
            <a:ext cx="2448187" cy="1928521"/>
          </a:xfrm>
          <a:prstGeom prst="rect">
            <a:avLst/>
          </a:prstGeom>
        </p:spPr>
        <p:txBody>
          <a:bodyPr>
            <a:normAutofit/>
          </a:bodyPr>
          <a:lstStyle>
            <a:lvl1pPr>
              <a:buClr>
                <a:schemeClr val="tx2"/>
              </a:buClr>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573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Box 25">
            <a:extLst>
              <a:ext uri="{FF2B5EF4-FFF2-40B4-BE49-F238E27FC236}">
                <a16:creationId xmlns:a16="http://schemas.microsoft.com/office/drawing/2014/main" id="{1F457D09-92A8-8E47-BCD3-AB21061D5915}"/>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图片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80318907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88">
          <p15:clr>
            <a:srgbClr val="FBAE40"/>
          </p15:clr>
        </p15:guide>
        <p15:guide id="4" pos="5400">
          <p15:clr>
            <a:srgbClr val="FBAE40"/>
          </p15:clr>
        </p15:guide>
        <p15:guide id="5" orient="horz" pos="5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A9137E0-7D15-5B46-A9FF-FA95BDC17B30}"/>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11" name="Text Placeholder 3"/>
          <p:cNvSpPr>
            <a:spLocks noGrp="1"/>
          </p:cNvSpPr>
          <p:nvPr>
            <p:ph type="body" sz="half" idx="2" hasCustomPrompt="1"/>
          </p:nvPr>
        </p:nvSpPr>
        <p:spPr>
          <a:xfrm>
            <a:off x="457200"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15" name="Picture Placeholder 2"/>
          <p:cNvSpPr>
            <a:spLocks noGrp="1"/>
          </p:cNvSpPr>
          <p:nvPr>
            <p:ph type="pic" sz="quarter" idx="16"/>
          </p:nvPr>
        </p:nvSpPr>
        <p:spPr>
          <a:xfrm>
            <a:off x="457200"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BB11C8F9-1EFB-A247-84E1-153454794E6D}"/>
              </a:ext>
            </a:extLst>
          </p:cNvPr>
          <p:cNvSpPr>
            <a:spLocks noGrp="1"/>
          </p:cNvSpPr>
          <p:nvPr>
            <p:ph type="title"/>
          </p:nvPr>
        </p:nvSpPr>
        <p:spPr>
          <a:xfrm>
            <a:off x="457200" y="184330"/>
            <a:ext cx="8233038"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7" name="Text Placeholder 3">
            <a:extLst>
              <a:ext uri="{FF2B5EF4-FFF2-40B4-BE49-F238E27FC236}">
                <a16:creationId xmlns:a16="http://schemas.microsoft.com/office/drawing/2014/main" id="{CA0861C7-2760-1241-AA55-AED91CD3E401}"/>
              </a:ext>
            </a:extLst>
          </p:cNvPr>
          <p:cNvSpPr>
            <a:spLocks noGrp="1"/>
          </p:cNvSpPr>
          <p:nvPr>
            <p:ph type="body" sz="half" idx="17" hasCustomPrompt="1"/>
          </p:nvPr>
        </p:nvSpPr>
        <p:spPr>
          <a:xfrm>
            <a:off x="256309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28" name="Picture Placeholder 2">
            <a:extLst>
              <a:ext uri="{FF2B5EF4-FFF2-40B4-BE49-F238E27FC236}">
                <a16:creationId xmlns:a16="http://schemas.microsoft.com/office/drawing/2014/main" id="{D3D67912-6FBE-B245-B155-7F186154A8C6}"/>
              </a:ext>
            </a:extLst>
          </p:cNvPr>
          <p:cNvSpPr>
            <a:spLocks noGrp="1"/>
          </p:cNvSpPr>
          <p:nvPr>
            <p:ph type="pic" sz="quarter" idx="18"/>
          </p:nvPr>
        </p:nvSpPr>
        <p:spPr>
          <a:xfrm>
            <a:off x="2563091"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29" name="Text Placeholder 3">
            <a:extLst>
              <a:ext uri="{FF2B5EF4-FFF2-40B4-BE49-F238E27FC236}">
                <a16:creationId xmlns:a16="http://schemas.microsoft.com/office/drawing/2014/main" id="{3DC8A389-A732-8E4B-A9E6-19769051B010}"/>
              </a:ext>
            </a:extLst>
          </p:cNvPr>
          <p:cNvSpPr>
            <a:spLocks noGrp="1"/>
          </p:cNvSpPr>
          <p:nvPr>
            <p:ph type="body" sz="half" idx="19" hasCustomPrompt="1"/>
          </p:nvPr>
        </p:nvSpPr>
        <p:spPr>
          <a:xfrm>
            <a:off x="4668982" y="2917813"/>
            <a:ext cx="1778924" cy="682479"/>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0" name="Picture Placeholder 2">
            <a:extLst>
              <a:ext uri="{FF2B5EF4-FFF2-40B4-BE49-F238E27FC236}">
                <a16:creationId xmlns:a16="http://schemas.microsoft.com/office/drawing/2014/main" id="{2B493BF8-740F-4B45-A209-3942D9C8CAB3}"/>
              </a:ext>
            </a:extLst>
          </p:cNvPr>
          <p:cNvSpPr>
            <a:spLocks noGrp="1"/>
          </p:cNvSpPr>
          <p:nvPr>
            <p:ph type="pic" sz="quarter" idx="20"/>
          </p:nvPr>
        </p:nvSpPr>
        <p:spPr>
          <a:xfrm>
            <a:off x="4668982" y="1335228"/>
            <a:ext cx="1778924" cy="1368815"/>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31" name="Text Placeholder 3">
            <a:extLst>
              <a:ext uri="{FF2B5EF4-FFF2-40B4-BE49-F238E27FC236}">
                <a16:creationId xmlns:a16="http://schemas.microsoft.com/office/drawing/2014/main" id="{B1F826EB-CCDB-404E-A753-4934E558FDD6}"/>
              </a:ext>
            </a:extLst>
          </p:cNvPr>
          <p:cNvSpPr>
            <a:spLocks noGrp="1"/>
          </p:cNvSpPr>
          <p:nvPr>
            <p:ph type="body" sz="half" idx="21" hasCustomPrompt="1"/>
          </p:nvPr>
        </p:nvSpPr>
        <p:spPr>
          <a:xfrm>
            <a:off x="6774874" y="2917812"/>
            <a:ext cx="1778924" cy="671275"/>
          </a:xfrm>
          <a:prstGeom prst="rect">
            <a:avLst/>
          </a:prstGeom>
        </p:spPr>
        <p:txBody>
          <a:bodyPr>
            <a:noAutofit/>
          </a:bodyPr>
          <a:lstStyle>
            <a:lvl1pPr marL="0" indent="0" algn="ctr">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styles</a:t>
            </a:r>
          </a:p>
        </p:txBody>
      </p:sp>
      <p:sp>
        <p:nvSpPr>
          <p:cNvPr id="32" name="Picture Placeholder 2">
            <a:extLst>
              <a:ext uri="{FF2B5EF4-FFF2-40B4-BE49-F238E27FC236}">
                <a16:creationId xmlns:a16="http://schemas.microsoft.com/office/drawing/2014/main" id="{40CAA77E-07BD-C846-98C1-AA9613A04902}"/>
              </a:ext>
            </a:extLst>
          </p:cNvPr>
          <p:cNvSpPr>
            <a:spLocks noGrp="1"/>
          </p:cNvSpPr>
          <p:nvPr>
            <p:ph type="pic" sz="quarter" idx="22"/>
          </p:nvPr>
        </p:nvSpPr>
        <p:spPr>
          <a:xfrm>
            <a:off x="6774874" y="1335229"/>
            <a:ext cx="1778924" cy="1368814"/>
          </a:xfrm>
          <a:prstGeom prst="rect">
            <a:avLst/>
          </a:prstGeom>
        </p:spPr>
        <p:txBody>
          <a:bodyPr>
            <a:normAutofit/>
          </a:bodyPr>
          <a:lstStyle>
            <a:lvl1pPr>
              <a:defRPr sz="1400" b="0" i="0">
                <a:solidFill>
                  <a:schemeClr val="accent6">
                    <a:lumMod val="60000"/>
                    <a:lumOff val="40000"/>
                  </a:schemeClr>
                </a:solidFill>
                <a:latin typeface="Amazon Ember Light" panose="020B0403020204020204" pitchFamily="34" charset="0"/>
              </a:defRPr>
            </a:lvl1pPr>
          </a:lstStyle>
          <a:p>
            <a:r>
              <a:rPr lang="en-US"/>
              <a:t>Click icon to add picture</a:t>
            </a:r>
            <a:endParaRPr lang="en-US" dirty="0"/>
          </a:p>
        </p:txBody>
      </p:sp>
      <p:sp>
        <p:nvSpPr>
          <p:cNvPr id="16" name="Rectangle 15">
            <a:extLst>
              <a:ext uri="{FF2B5EF4-FFF2-40B4-BE49-F238E27FC236}">
                <a16:creationId xmlns:a16="http://schemas.microsoft.com/office/drawing/2014/main" id="{5444AEC2-79A5-5648-88E1-13F610F4617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0" name="Text Placeholder 3">
            <a:extLst>
              <a:ext uri="{FF2B5EF4-FFF2-40B4-BE49-F238E27FC236}">
                <a16:creationId xmlns:a16="http://schemas.microsoft.com/office/drawing/2014/main" id="{871099CD-1296-EC48-9068-B47D1400ED9D}"/>
              </a:ext>
            </a:extLst>
          </p:cNvPr>
          <p:cNvSpPr>
            <a:spLocks noGrp="1"/>
          </p:cNvSpPr>
          <p:nvPr>
            <p:ph type="body" sz="half" idx="23"/>
          </p:nvPr>
        </p:nvSpPr>
        <p:spPr>
          <a:xfrm>
            <a:off x="457200"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1" name="Text Placeholder 3">
            <a:extLst>
              <a:ext uri="{FF2B5EF4-FFF2-40B4-BE49-F238E27FC236}">
                <a16:creationId xmlns:a16="http://schemas.microsoft.com/office/drawing/2014/main" id="{248ACA00-375A-8842-9B70-E8B203E80F17}"/>
              </a:ext>
            </a:extLst>
          </p:cNvPr>
          <p:cNvSpPr>
            <a:spLocks noGrp="1"/>
          </p:cNvSpPr>
          <p:nvPr>
            <p:ph type="body" sz="half" idx="24"/>
          </p:nvPr>
        </p:nvSpPr>
        <p:spPr>
          <a:xfrm>
            <a:off x="2563092" y="3422122"/>
            <a:ext cx="1778924" cy="977998"/>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3" name="Text Placeholder 3">
            <a:extLst>
              <a:ext uri="{FF2B5EF4-FFF2-40B4-BE49-F238E27FC236}">
                <a16:creationId xmlns:a16="http://schemas.microsoft.com/office/drawing/2014/main" id="{D60DEE63-E52E-C447-8858-6463921BAD2D}"/>
              </a:ext>
            </a:extLst>
          </p:cNvPr>
          <p:cNvSpPr>
            <a:spLocks noGrp="1"/>
          </p:cNvSpPr>
          <p:nvPr>
            <p:ph type="body" sz="half" idx="25"/>
          </p:nvPr>
        </p:nvSpPr>
        <p:spPr>
          <a:xfrm>
            <a:off x="4668982"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3">
            <a:extLst>
              <a:ext uri="{FF2B5EF4-FFF2-40B4-BE49-F238E27FC236}">
                <a16:creationId xmlns:a16="http://schemas.microsoft.com/office/drawing/2014/main" id="{23900232-3014-074B-9893-27B7F576B263}"/>
              </a:ext>
            </a:extLst>
          </p:cNvPr>
          <p:cNvSpPr>
            <a:spLocks noGrp="1"/>
          </p:cNvSpPr>
          <p:nvPr>
            <p:ph type="body" sz="half" idx="26"/>
          </p:nvPr>
        </p:nvSpPr>
        <p:spPr>
          <a:xfrm>
            <a:off x="6774874" y="3412980"/>
            <a:ext cx="1778924" cy="987139"/>
          </a:xfrm>
          <a:prstGeom prst="rect">
            <a:avLst/>
          </a:prstGeom>
        </p:spPr>
        <p:txBody>
          <a:bodyPr>
            <a:noAutofit/>
          </a:bodyPr>
          <a:lstStyle>
            <a:lvl1pPr marL="0" indent="0" algn="ctr">
              <a:buNone/>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3" name="TextBox 32">
            <a:extLst>
              <a:ext uri="{FF2B5EF4-FFF2-40B4-BE49-F238E27FC236}">
                <a16:creationId xmlns:a16="http://schemas.microsoft.com/office/drawing/2014/main" id="{622654C1-2994-D348-9DAD-F73861FA1764}"/>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 name="图片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332225741"/>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EEE9983-339E-6C49-8B8C-FADE222523DD}"/>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3" name="Text Placeholder 3"/>
          <p:cNvSpPr>
            <a:spLocks noGrp="1"/>
          </p:cNvSpPr>
          <p:nvPr>
            <p:ph type="body" sz="half" idx="2"/>
          </p:nvPr>
        </p:nvSpPr>
        <p:spPr>
          <a:xfrm>
            <a:off x="460274" y="2151896"/>
            <a:ext cx="2323445" cy="524685"/>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Text Placeholder 3"/>
          <p:cNvSpPr>
            <a:spLocks noGrp="1"/>
          </p:cNvSpPr>
          <p:nvPr>
            <p:ph type="body" sz="half" idx="11"/>
          </p:nvPr>
        </p:nvSpPr>
        <p:spPr>
          <a:xfrm>
            <a:off x="3346183"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3"/>
          <p:cNvSpPr>
            <a:spLocks noGrp="1"/>
          </p:cNvSpPr>
          <p:nvPr>
            <p:ph type="body" sz="half" idx="13"/>
          </p:nvPr>
        </p:nvSpPr>
        <p:spPr>
          <a:xfrm>
            <a:off x="6232091" y="2151897"/>
            <a:ext cx="2323445" cy="524684"/>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Text Placeholder 3"/>
          <p:cNvSpPr>
            <a:spLocks noGrp="1"/>
          </p:cNvSpPr>
          <p:nvPr>
            <p:ph type="body" sz="half" idx="15"/>
          </p:nvPr>
        </p:nvSpPr>
        <p:spPr>
          <a:xfrm>
            <a:off x="460274"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Text Placeholder 3"/>
          <p:cNvSpPr>
            <a:spLocks noGrp="1"/>
          </p:cNvSpPr>
          <p:nvPr>
            <p:ph type="body" sz="half" idx="17"/>
          </p:nvPr>
        </p:nvSpPr>
        <p:spPr>
          <a:xfrm>
            <a:off x="334618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ext Placeholder 3"/>
          <p:cNvSpPr>
            <a:spLocks noGrp="1"/>
          </p:cNvSpPr>
          <p:nvPr>
            <p:ph type="body" sz="half" idx="19"/>
          </p:nvPr>
        </p:nvSpPr>
        <p:spPr>
          <a:xfrm>
            <a:off x="6232091" y="3963640"/>
            <a:ext cx="2323445" cy="532160"/>
          </a:xfrm>
          <a:prstGeom prst="rect">
            <a:avLst/>
          </a:prstGeom>
        </p:spPr>
        <p:txBody>
          <a:bodyPr>
            <a:noAutofit/>
          </a:bodyPr>
          <a:lstStyle>
            <a:lvl1pPr marL="0" indent="0" algn="ctr">
              <a:buNone/>
              <a:defRPr sz="16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sz="quarter" idx="20"/>
          </p:nvPr>
        </p:nvSpPr>
        <p:spPr>
          <a:xfrm>
            <a:off x="460273"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0" name="Picture Placeholder 2"/>
          <p:cNvSpPr>
            <a:spLocks noGrp="1"/>
          </p:cNvSpPr>
          <p:nvPr>
            <p:ph type="pic" sz="quarter" idx="21"/>
          </p:nvPr>
        </p:nvSpPr>
        <p:spPr>
          <a:xfrm>
            <a:off x="3346183" y="928298"/>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1" name="Picture Placeholder 2"/>
          <p:cNvSpPr>
            <a:spLocks noGrp="1"/>
          </p:cNvSpPr>
          <p:nvPr>
            <p:ph type="pic" sz="quarter" idx="22"/>
          </p:nvPr>
        </p:nvSpPr>
        <p:spPr>
          <a:xfrm>
            <a:off x="6232091" y="928298"/>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2" name="Picture Placeholder 2"/>
          <p:cNvSpPr>
            <a:spLocks noGrp="1"/>
          </p:cNvSpPr>
          <p:nvPr>
            <p:ph type="pic" sz="quarter" idx="23"/>
          </p:nvPr>
        </p:nvSpPr>
        <p:spPr>
          <a:xfrm>
            <a:off x="460274" y="2782372"/>
            <a:ext cx="2323444"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3" name="Picture Placeholder 2"/>
          <p:cNvSpPr>
            <a:spLocks noGrp="1"/>
          </p:cNvSpPr>
          <p:nvPr>
            <p:ph type="pic" sz="quarter" idx="24"/>
          </p:nvPr>
        </p:nvSpPr>
        <p:spPr>
          <a:xfrm>
            <a:off x="3346182"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4" name="Picture Placeholder 2"/>
          <p:cNvSpPr>
            <a:spLocks noGrp="1"/>
          </p:cNvSpPr>
          <p:nvPr>
            <p:ph type="pic" sz="quarter" idx="25"/>
          </p:nvPr>
        </p:nvSpPr>
        <p:spPr>
          <a:xfrm>
            <a:off x="6232091" y="2782372"/>
            <a:ext cx="2323445" cy="1100667"/>
          </a:xfrm>
          <a:prstGeom prst="rect">
            <a:avLst/>
          </a:prstGeom>
        </p:spPr>
        <p:txBody>
          <a:bodyPr>
            <a:normAutofit/>
          </a:bodyPr>
          <a:lstStyle>
            <a:lvl1pPr>
              <a:defRPr sz="1400"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D958FA01-E999-0A4F-AF65-D765B53C28AA}"/>
              </a:ext>
            </a:extLst>
          </p:cNvPr>
          <p:cNvSpPr>
            <a:spLocks noGrp="1"/>
          </p:cNvSpPr>
          <p:nvPr>
            <p:ph type="title"/>
          </p:nvPr>
        </p:nvSpPr>
        <p:spPr>
          <a:xfrm>
            <a:off x="460273" y="184330"/>
            <a:ext cx="810780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BE36900F-0EC1-A145-9B50-1F3FAD824092}"/>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25" name="TextBox 24">
            <a:extLst>
              <a:ext uri="{FF2B5EF4-FFF2-40B4-BE49-F238E27FC236}">
                <a16:creationId xmlns:a16="http://schemas.microsoft.com/office/drawing/2014/main" id="{524AC029-C866-0B47-AD7F-44B5F0E4FF17}"/>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1" name="图片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4193739541"/>
      </p:ext>
    </p:extLst>
  </p:cSld>
  <p:clrMapOvr>
    <a:masterClrMapping/>
  </p:clrMapOvr>
  <p:extLst>
    <p:ext uri="{DCECCB84-F9BA-43D5-87BE-67443E8EF086}">
      <p15:sldGuideLst xmlns:p15="http://schemas.microsoft.com/office/powerpoint/2012/main">
        <p15:guide id="1" pos="2880">
          <p15:clr>
            <a:srgbClr val="FBAE40"/>
          </p15:clr>
        </p15:guide>
        <p15:guide id="2" pos="360">
          <p15:clr>
            <a:srgbClr val="FBAE40"/>
          </p15:clr>
        </p15:guide>
        <p15:guide id="3" pos="54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E87DB3-EB71-D34F-A07A-5B87E7FE9315}"/>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17" name="Title 1">
            <a:extLst>
              <a:ext uri="{FF2B5EF4-FFF2-40B4-BE49-F238E27FC236}">
                <a16:creationId xmlns:a16="http://schemas.microsoft.com/office/drawing/2014/main" id="{7BE1843C-8465-7045-BEAD-6DC22B074E13}"/>
              </a:ext>
            </a:extLst>
          </p:cNvPr>
          <p:cNvSpPr>
            <a:spLocks noGrp="1"/>
          </p:cNvSpPr>
          <p:nvPr>
            <p:ph type="title"/>
          </p:nvPr>
        </p:nvSpPr>
        <p:spPr>
          <a:xfrm>
            <a:off x="457200" y="184330"/>
            <a:ext cx="8252617"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70F5BB26-E91C-6044-B4C5-A96CC774C36F}"/>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65BF8043-ACF1-244C-9A67-A95591DF8546}"/>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able Placeholder 4">
            <a:extLst>
              <a:ext uri="{FF2B5EF4-FFF2-40B4-BE49-F238E27FC236}">
                <a16:creationId xmlns:a16="http://schemas.microsoft.com/office/drawing/2014/main" id="{10218A97-AD38-0846-BCED-26DFFFA24B5A}"/>
              </a:ext>
            </a:extLst>
          </p:cNvPr>
          <p:cNvSpPr>
            <a:spLocks noGrp="1"/>
          </p:cNvSpPr>
          <p:nvPr>
            <p:ph type="tbl" sz="quarter" idx="11"/>
          </p:nvPr>
        </p:nvSpPr>
        <p:spPr>
          <a:xfrm>
            <a:off x="457200" y="1449658"/>
            <a:ext cx="8251825" cy="2958829"/>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table</a:t>
            </a:r>
            <a:endParaRPr lang="en-US" dirty="0"/>
          </a:p>
        </p:txBody>
      </p:sp>
      <p:sp>
        <p:nvSpPr>
          <p:cNvPr id="3" name="Text Placeholder 2">
            <a:extLst>
              <a:ext uri="{FF2B5EF4-FFF2-40B4-BE49-F238E27FC236}">
                <a16:creationId xmlns:a16="http://schemas.microsoft.com/office/drawing/2014/main" id="{EC9E4259-8D22-DC47-B2A9-4C76E94EEC63}"/>
              </a:ext>
            </a:extLst>
          </p:cNvPr>
          <p:cNvSpPr>
            <a:spLocks noGrp="1"/>
          </p:cNvSpPr>
          <p:nvPr>
            <p:ph type="body" sz="quarter" idx="12" hasCustomPrompt="1"/>
          </p:nvPr>
        </p:nvSpPr>
        <p:spPr>
          <a:xfrm>
            <a:off x="457200" y="848564"/>
            <a:ext cx="8251825" cy="496888"/>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subtitle</a:t>
            </a: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3832307134"/>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C8BC53-BD35-794B-8DD9-08125A80B038}"/>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4" name="Chart Placeholder 3"/>
          <p:cNvSpPr>
            <a:spLocks noGrp="1"/>
          </p:cNvSpPr>
          <p:nvPr>
            <p:ph type="chart" sz="quarter" idx="12" hasCustomPrompt="1"/>
          </p:nvPr>
        </p:nvSpPr>
        <p:spPr>
          <a:xfrm>
            <a:off x="457199" y="847899"/>
            <a:ext cx="8233039" cy="3552222"/>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Chart</a:t>
            </a:r>
          </a:p>
        </p:txBody>
      </p:sp>
      <p:sp>
        <p:nvSpPr>
          <p:cNvPr id="15" name="Title 1">
            <a:extLst>
              <a:ext uri="{FF2B5EF4-FFF2-40B4-BE49-F238E27FC236}">
                <a16:creationId xmlns:a16="http://schemas.microsoft.com/office/drawing/2014/main" id="{17FF00BB-053B-DD47-83C6-8A0838EFFA56}"/>
              </a:ext>
            </a:extLst>
          </p:cNvPr>
          <p:cNvSpPr>
            <a:spLocks noGrp="1"/>
          </p:cNvSpPr>
          <p:nvPr>
            <p:ph type="title"/>
          </p:nvPr>
        </p:nvSpPr>
        <p:spPr>
          <a:xfrm>
            <a:off x="457371" y="184330"/>
            <a:ext cx="8221772"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909AC713-2B6E-6A4F-9E78-642CF8C6042B}"/>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5000CCFF-6657-3F43-BC0D-D0962E54712E}"/>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4230515792"/>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A7740-6C4A-6344-BB31-4A7A6D2A7672}"/>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7" name="SmartArt Placeholder 6"/>
          <p:cNvSpPr>
            <a:spLocks noGrp="1"/>
          </p:cNvSpPr>
          <p:nvPr>
            <p:ph type="dgm" sz="quarter" idx="13"/>
          </p:nvPr>
        </p:nvSpPr>
        <p:spPr>
          <a:xfrm>
            <a:off x="457200" y="847897"/>
            <a:ext cx="8233038" cy="3552223"/>
          </a:xfrm>
          <a:prstGeom prst="rect">
            <a:avLst/>
          </a:prstGeom>
        </p:spPr>
        <p:txBody>
          <a:bodyPr/>
          <a:lstStyle>
            <a:lvl1pPr>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SmartArt graphic</a:t>
            </a:r>
            <a:endParaRPr lang="en-US" dirty="0"/>
          </a:p>
        </p:txBody>
      </p:sp>
      <p:sp>
        <p:nvSpPr>
          <p:cNvPr id="15" name="Title 1">
            <a:extLst>
              <a:ext uri="{FF2B5EF4-FFF2-40B4-BE49-F238E27FC236}">
                <a16:creationId xmlns:a16="http://schemas.microsoft.com/office/drawing/2014/main" id="{3A4EBD77-626C-FB4A-B8FD-1FA3B5E8D8B3}"/>
              </a:ext>
            </a:extLst>
          </p:cNvPr>
          <p:cNvSpPr>
            <a:spLocks noGrp="1"/>
          </p:cNvSpPr>
          <p:nvPr>
            <p:ph type="title"/>
          </p:nvPr>
        </p:nvSpPr>
        <p:spPr>
          <a:xfrm>
            <a:off x="457200" y="184330"/>
            <a:ext cx="823303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D143B9AC-99AE-C844-B1DB-B1F6C13AF72D}"/>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4" name="TextBox 13">
            <a:extLst>
              <a:ext uri="{FF2B5EF4-FFF2-40B4-BE49-F238E27FC236}">
                <a16:creationId xmlns:a16="http://schemas.microsoft.com/office/drawing/2014/main" id="{86A1775F-1901-FE4B-B979-51A1A49D860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546452428"/>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al Divider Ligh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5911402" y="2562786"/>
            <a:ext cx="3232597" cy="2580714"/>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200" y="1362269"/>
            <a:ext cx="8233038" cy="3070015"/>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TextBox 10">
            <a:extLst>
              <a:ext uri="{FF2B5EF4-FFF2-40B4-BE49-F238E27FC236}">
                <a16:creationId xmlns:a16="http://schemas.microsoft.com/office/drawing/2014/main" id="{1FF0380E-8DA1-2542-AA8E-81FF7C076A18}"/>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ectangle 8">
            <a:extLst>
              <a:ext uri="{FF2B5EF4-FFF2-40B4-BE49-F238E27FC236}">
                <a16:creationId xmlns:a16="http://schemas.microsoft.com/office/drawing/2014/main" id="{A5CA94B1-1218-F343-9DA3-BEB96ABD67CC}"/>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150277299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al Divider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457199" y="1361288"/>
            <a:ext cx="8238931" cy="3038832"/>
          </a:xfrm>
          <a:prstGeom prst="rect">
            <a:avLst/>
          </a:prstGeom>
        </p:spPr>
        <p:txBody>
          <a:bodyPr/>
          <a:lstStyle>
            <a:lvl1pPr>
              <a:defRPr sz="32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5" name="TextBox 4">
            <a:extLst>
              <a:ext uri="{FF2B5EF4-FFF2-40B4-BE49-F238E27FC236}">
                <a16:creationId xmlns:a16="http://schemas.microsoft.com/office/drawing/2014/main" id="{804EFA68-AEF2-F046-AF67-65C6153022FC}"/>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5671FD74-48B3-E74D-A69F-8F2ED776D9AA}"/>
              </a:ext>
            </a:extLst>
          </p:cNvPr>
          <p:cNvSpPr/>
          <p:nvPr userDrawn="1"/>
        </p:nvSpPr>
        <p:spPr>
          <a:xfrm>
            <a:off x="0" y="1482293"/>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1899" y="4675243"/>
            <a:ext cx="1806546" cy="288000"/>
          </a:xfrm>
          <a:prstGeom prst="rect">
            <a:avLst/>
          </a:prstGeom>
        </p:spPr>
      </p:pic>
    </p:spTree>
    <p:extLst>
      <p:ext uri="{BB962C8B-B14F-4D97-AF65-F5344CB8AC3E}">
        <p14:creationId xmlns:p14="http://schemas.microsoft.com/office/powerpoint/2010/main" val="3738708443"/>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a:stretch>
            <a:fillRect/>
          </a:stretch>
        </p:blipFill>
        <p:spPr>
          <a:xfrm>
            <a:off x="1449738" y="526942"/>
            <a:ext cx="7694262" cy="4616558"/>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457200" y="2026009"/>
            <a:ext cx="7981529"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457200" y="374826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457200" y="3967950"/>
            <a:ext cx="3479470" cy="322557"/>
          </a:xfrm>
          <a:prstGeom prst="rect">
            <a:avLst/>
          </a:prstGeom>
        </p:spPr>
        <p:txBody>
          <a:bodyPr>
            <a:noAutofit/>
          </a:bodyPr>
          <a:lstStyle>
            <a:lvl1pPr marL="0" indent="0" algn="l">
              <a:buNone/>
              <a:defRPr sz="14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0" y="2026009"/>
            <a:ext cx="279779" cy="54574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pic>
        <p:nvPicPr>
          <p:cNvPr id="10" name="Picture 9"/>
          <p:cNvPicPr>
            <a:picLocks noChangeAspect="1"/>
          </p:cNvPicPr>
          <p:nvPr userDrawn="1"/>
        </p:nvPicPr>
        <p:blipFill>
          <a:blip r:embed="rId3"/>
          <a:srcRect/>
          <a:stretch/>
        </p:blipFill>
        <p:spPr>
          <a:xfrm>
            <a:off x="453500" y="573038"/>
            <a:ext cx="1438601" cy="449563"/>
          </a:xfrm>
          <a:prstGeom prst="rect">
            <a:avLst/>
          </a:prstGeom>
        </p:spPr>
      </p:pic>
    </p:spTree>
    <p:extLst>
      <p:ext uri="{BB962C8B-B14F-4D97-AF65-F5344CB8AC3E}">
        <p14:creationId xmlns:p14="http://schemas.microsoft.com/office/powerpoint/2010/main" val="23426360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367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F9D04-B479-3A40-84D1-C9872A1AA97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10" name="Rectangle 9">
            <a:extLst>
              <a:ext uri="{FF2B5EF4-FFF2-40B4-BE49-F238E27FC236}">
                <a16:creationId xmlns:a16="http://schemas.microsoft.com/office/drawing/2014/main" id="{360F4888-8BD6-2441-A11B-6B48777CE50E}"/>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6" name="Content Placeholder 2">
            <a:extLst>
              <a:ext uri="{FF2B5EF4-FFF2-40B4-BE49-F238E27FC236}">
                <a16:creationId xmlns:a16="http://schemas.microsoft.com/office/drawing/2014/main" id="{F3C8095C-0378-F64F-AB25-70F898576478}"/>
              </a:ext>
            </a:extLst>
          </p:cNvPr>
          <p:cNvSpPr>
            <a:spLocks noGrp="1"/>
          </p:cNvSpPr>
          <p:nvPr>
            <p:ph idx="1" hasCustomPrompt="1"/>
          </p:nvPr>
        </p:nvSpPr>
        <p:spPr>
          <a:xfrm>
            <a:off x="457200" y="1266613"/>
            <a:ext cx="8104365" cy="3133507"/>
          </a:xfrm>
          <a:prstGeom prst="rect">
            <a:avLst/>
          </a:prstGeom>
        </p:spPr>
        <p:txBody>
          <a:bodyPr/>
          <a:lstStyle>
            <a:lvl1pPr marL="285750" indent="-285750">
              <a:buClr>
                <a:schemeClr val="tx2"/>
              </a:buClr>
              <a:buFont typeface="Arial" panose="020B0604020202020204" pitchFamily="34" charset="0"/>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Title 1">
            <a:extLst>
              <a:ext uri="{FF2B5EF4-FFF2-40B4-BE49-F238E27FC236}">
                <a16:creationId xmlns:a16="http://schemas.microsoft.com/office/drawing/2014/main" id="{B6B5CD12-C9B0-1D45-8D86-2A24FDA27881}"/>
              </a:ext>
            </a:extLst>
          </p:cNvPr>
          <p:cNvSpPr>
            <a:spLocks noGrp="1"/>
          </p:cNvSpPr>
          <p:nvPr>
            <p:ph type="title"/>
          </p:nvPr>
        </p:nvSpPr>
        <p:spPr>
          <a:xfrm>
            <a:off x="457202" y="184330"/>
            <a:ext cx="8104364"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4" name="TextBox 13">
            <a:extLst>
              <a:ext uri="{FF2B5EF4-FFF2-40B4-BE49-F238E27FC236}">
                <a16:creationId xmlns:a16="http://schemas.microsoft.com/office/drawing/2014/main" id="{36B44B1E-CC8B-264A-931F-6018F8F7EAEA}"/>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56D4B60B-0C14-B141-B448-22BC37C991E9}"/>
              </a:ext>
            </a:extLst>
          </p:cNvPr>
          <p:cNvSpPr>
            <a:spLocks noGrp="1"/>
          </p:cNvSpPr>
          <p:nvPr>
            <p:ph type="body" sz="quarter" idx="10" hasCustomPrompt="1"/>
          </p:nvPr>
        </p:nvSpPr>
        <p:spPr>
          <a:xfrm>
            <a:off x="457200" y="887413"/>
            <a:ext cx="8104365" cy="379200"/>
          </a:xfrm>
          <a:prstGeom prst="rect">
            <a:avLst/>
          </a:prstGeom>
        </p:spPr>
        <p:txBody>
          <a:bodyPr/>
          <a:lstStyle>
            <a:lvl1pPr>
              <a:defRPr sz="2000"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pic>
        <p:nvPicPr>
          <p:cNvPr id="9" name="图片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90207253"/>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037464"/>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3613132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FFD44A-5134-4194-A914-EB6D47EFC8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3" y="4"/>
            <a:ext cx="9143999" cy="5143499"/>
          </a:xfrm>
          <a:prstGeom prst="rect">
            <a:avLst/>
          </a:prstGeom>
        </p:spPr>
      </p:pic>
      <p:pic>
        <p:nvPicPr>
          <p:cNvPr id="4" name="Picture 3">
            <a:extLst>
              <a:ext uri="{FF2B5EF4-FFF2-40B4-BE49-F238E27FC236}">
                <a16:creationId xmlns:a16="http://schemas.microsoft.com/office/drawing/2014/main" id="{EF2C9F36-A3FF-4B58-8D09-8EBE96D29AB4}"/>
              </a:ext>
            </a:extLst>
          </p:cNvPr>
          <p:cNvPicPr>
            <a:picLocks noChangeAspect="1"/>
          </p:cNvPicPr>
          <p:nvPr userDrawn="1"/>
        </p:nvPicPr>
        <p:blipFill>
          <a:blip r:embed="rId3"/>
          <a:stretch>
            <a:fillRect/>
          </a:stretch>
        </p:blipFill>
        <p:spPr>
          <a:xfrm>
            <a:off x="520653" y="288865"/>
            <a:ext cx="2793868" cy="808751"/>
          </a:xfrm>
          <a:prstGeom prst="rect">
            <a:avLst/>
          </a:prstGeom>
        </p:spPr>
      </p:pic>
    </p:spTree>
    <p:extLst>
      <p:ext uri="{BB962C8B-B14F-4D97-AF65-F5344CB8AC3E}">
        <p14:creationId xmlns:p14="http://schemas.microsoft.com/office/powerpoint/2010/main" val="60553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C31E7C-E5B2-4765-BBE6-64AD6F0A621F}"/>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9"/>
            <a:ext cx="6943725" cy="188259"/>
          </a:xfrm>
        </p:spPr>
        <p:txBody>
          <a:bodyPr/>
          <a:lstStyle>
            <a:lvl1pPr marL="0" indent="0" algn="l">
              <a:buNone/>
              <a:defRPr sz="900" b="1" cap="all" spc="225" baseline="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6" y="3466892"/>
            <a:ext cx="6943725" cy="261726"/>
          </a:xfrm>
        </p:spPr>
        <p:txBody>
          <a:bodyPr/>
          <a:lstStyle>
            <a:lvl1pPr marL="0" indent="0">
              <a:buNone/>
              <a:defRPr sz="15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6" y="3728618"/>
            <a:ext cx="6943725"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218A1F76-B3DF-469B-AA90-AFC944292364}"/>
              </a:ext>
            </a:extLst>
          </p:cNvPr>
          <p:cNvPicPr>
            <a:picLocks noChangeAspect="1"/>
          </p:cNvPicPr>
          <p:nvPr userDrawn="1"/>
        </p:nvPicPr>
        <p:blipFill>
          <a:blip r:embed="rId3"/>
          <a:srcRect/>
          <a:stretch/>
        </p:blipFill>
        <p:spPr>
          <a:xfrm>
            <a:off x="335217" y="4799090"/>
            <a:ext cx="287363" cy="162293"/>
          </a:xfrm>
          <a:prstGeom prst="rect">
            <a:avLst/>
          </a:prstGeom>
        </p:spPr>
      </p:pic>
      <p:sp>
        <p:nvSpPr>
          <p:cNvPr id="16" name="TextBox 3">
            <a:extLst>
              <a:ext uri="{FF2B5EF4-FFF2-40B4-BE49-F238E27FC236}">
                <a16:creationId xmlns:a16="http://schemas.microsoft.com/office/drawing/2014/main" id="{5DAEBA23-9261-43FC-9A6F-9EFDB2D128A2}"/>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5416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AEE1FB-567C-4D12-A872-AEDEA3D828F7}"/>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8"/>
            <a:ext cx="6943725" cy="188259"/>
          </a:xfrm>
        </p:spPr>
        <p:txBody>
          <a:bodyPr/>
          <a:lstStyle>
            <a:lvl1pPr marL="0" indent="0" algn="l">
              <a:buNone/>
              <a:defRPr sz="900" b="1" cap="all" spc="225" baseline="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6" y="3466896"/>
            <a:ext cx="3309657" cy="261725"/>
          </a:xfrm>
        </p:spPr>
        <p:txBody>
          <a:bodyPr/>
          <a:lstStyle>
            <a:lvl1pPr marL="0" indent="0">
              <a:buNone/>
              <a:defRPr sz="15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6" y="3728618"/>
            <a:ext cx="330965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3682814" y="3466896"/>
            <a:ext cx="3309657" cy="261725"/>
          </a:xfrm>
        </p:spPr>
        <p:txBody>
          <a:bodyPr/>
          <a:lstStyle>
            <a:lvl1pPr marL="0" indent="0">
              <a:buNone/>
              <a:defRPr sz="1500" b="0" cap="none" spc="0" baseline="0"/>
            </a:lvl1pPr>
          </a:lstStyle>
          <a:p>
            <a:pPr lvl="0"/>
            <a:r>
              <a:rPr lang="en-US" dirty="0"/>
              <a:t>Speaker name (and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3682814" y="3728618"/>
            <a:ext cx="330965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7" name="Picture 16">
            <a:extLst>
              <a:ext uri="{FF2B5EF4-FFF2-40B4-BE49-F238E27FC236}">
                <a16:creationId xmlns:a16="http://schemas.microsoft.com/office/drawing/2014/main" id="{0E91EF2C-AFEF-47B4-8C5F-4EF6397FDE08}"/>
              </a:ext>
            </a:extLst>
          </p:cNvPr>
          <p:cNvPicPr>
            <a:picLocks noChangeAspect="1"/>
          </p:cNvPicPr>
          <p:nvPr userDrawn="1"/>
        </p:nvPicPr>
        <p:blipFill>
          <a:blip r:embed="rId3"/>
          <a:srcRect/>
          <a:stretch/>
        </p:blipFill>
        <p:spPr>
          <a:xfrm>
            <a:off x="335217" y="4799090"/>
            <a:ext cx="287363" cy="162293"/>
          </a:xfrm>
          <a:prstGeom prst="rect">
            <a:avLst/>
          </a:prstGeom>
        </p:spPr>
      </p:pic>
      <p:sp>
        <p:nvSpPr>
          <p:cNvPr id="18" name="TextBox 3">
            <a:extLst>
              <a:ext uri="{FF2B5EF4-FFF2-40B4-BE49-F238E27FC236}">
                <a16:creationId xmlns:a16="http://schemas.microsoft.com/office/drawing/2014/main" id="{B3021470-2E41-4E38-8161-90DC1BBC9C51}"/>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469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11B0AE-20E7-427F-9AA5-597E57AEBC8E}"/>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21036" y="1850231"/>
            <a:ext cx="6943725" cy="1149059"/>
          </a:xfrm>
        </p:spPr>
        <p:txBody>
          <a:bodyPr anchor="t"/>
          <a:lstStyle>
            <a:lvl1pPr algn="l">
              <a:defRPr sz="36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21036" y="1542628"/>
            <a:ext cx="6943725" cy="188259"/>
          </a:xfrm>
        </p:spPr>
        <p:txBody>
          <a:bodyPr/>
          <a:lstStyle>
            <a:lvl1pPr marL="0" indent="0" algn="l">
              <a:buNone/>
              <a:defRPr sz="900" b="1" cap="all" spc="225" baseline="0">
                <a:solidFill>
                  <a:schemeClr val="accent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21038" y="3466896"/>
            <a:ext cx="2375087" cy="276433"/>
          </a:xfrm>
        </p:spPr>
        <p:txBody>
          <a:bodyPr/>
          <a:lstStyle>
            <a:lvl1pPr marL="0" indent="0">
              <a:buNone/>
              <a:defRPr sz="1500" b="0" cap="none" spc="0" baseline="0"/>
            </a:lvl1pPr>
          </a:lstStyle>
          <a:p>
            <a:pPr lvl="0"/>
            <a:r>
              <a:rPr lang="en-US" dirty="0"/>
              <a:t>Speaker name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21036" y="1092994"/>
            <a:ext cx="6943725" cy="188259"/>
          </a:xfrm>
        </p:spPr>
        <p:txBody>
          <a:bodyPr/>
          <a:lstStyle>
            <a:lvl1pPr marL="0" indent="0">
              <a:buNone/>
              <a:defRPr sz="900" b="1" cap="all" spc="225"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21038"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2654113" y="3466896"/>
            <a:ext cx="2375087" cy="276433"/>
          </a:xfrm>
        </p:spPr>
        <p:txBody>
          <a:bodyPr/>
          <a:lstStyle>
            <a:lvl1pPr marL="0" indent="0">
              <a:buNone/>
              <a:defRPr sz="1500" b="0" cap="none" spc="0" baseline="0"/>
            </a:lvl1pPr>
          </a:lstStyle>
          <a:p>
            <a:pPr lvl="0"/>
            <a:r>
              <a:rPr lang="en-US" dirty="0"/>
              <a:t>Speaker name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2654113"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sp>
        <p:nvSpPr>
          <p:cNvPr id="16" name="Text Placeholder 8">
            <a:extLst>
              <a:ext uri="{FF2B5EF4-FFF2-40B4-BE49-F238E27FC236}">
                <a16:creationId xmlns:a16="http://schemas.microsoft.com/office/drawing/2014/main" id="{761BB60E-6894-4067-9799-7A3B63842B9D}"/>
              </a:ext>
            </a:extLst>
          </p:cNvPr>
          <p:cNvSpPr>
            <a:spLocks noGrp="1"/>
          </p:cNvSpPr>
          <p:nvPr>
            <p:ph type="body" sz="quarter" idx="15" hasCustomPrompt="1"/>
          </p:nvPr>
        </p:nvSpPr>
        <p:spPr>
          <a:xfrm>
            <a:off x="5101476" y="3466896"/>
            <a:ext cx="2375087" cy="276433"/>
          </a:xfrm>
        </p:spPr>
        <p:txBody>
          <a:bodyPr/>
          <a:lstStyle>
            <a:lvl1pPr marL="0" indent="0">
              <a:buNone/>
              <a:defRPr sz="1500" b="0" cap="none" spc="0" baseline="0"/>
            </a:lvl1pPr>
          </a:lstStyle>
          <a:p>
            <a:pPr lvl="0"/>
            <a:r>
              <a:rPr lang="en-US" dirty="0"/>
              <a:t>Speaker name (pronouns)</a:t>
            </a:r>
          </a:p>
        </p:txBody>
      </p:sp>
      <p:sp>
        <p:nvSpPr>
          <p:cNvPr id="17" name="Text Placeholder 10">
            <a:extLst>
              <a:ext uri="{FF2B5EF4-FFF2-40B4-BE49-F238E27FC236}">
                <a16:creationId xmlns:a16="http://schemas.microsoft.com/office/drawing/2014/main" id="{87AD72BF-6239-4DAB-B0FE-63CCF755B721}"/>
              </a:ext>
            </a:extLst>
          </p:cNvPr>
          <p:cNvSpPr>
            <a:spLocks noGrp="1"/>
          </p:cNvSpPr>
          <p:nvPr>
            <p:ph type="body" sz="quarter" idx="16" hasCustomPrompt="1"/>
          </p:nvPr>
        </p:nvSpPr>
        <p:spPr>
          <a:xfrm>
            <a:off x="5101476" y="3728618"/>
            <a:ext cx="2375087" cy="615588"/>
          </a:xfrm>
        </p:spPr>
        <p:txBody>
          <a:bodyPr/>
          <a:lstStyle>
            <a:lvl1pPr marL="0" indent="0">
              <a:spcAft>
                <a:spcPts val="225"/>
              </a:spcAft>
              <a:buNone/>
              <a:defRPr sz="1200"/>
            </a:lvl1pPr>
          </a:lstStyle>
          <a:p>
            <a:pPr lvl="0"/>
            <a:r>
              <a:rPr lang="en-US" dirty="0"/>
              <a:t>Job title</a:t>
            </a:r>
            <a:br>
              <a:rPr lang="en-US" dirty="0"/>
            </a:br>
            <a:r>
              <a:rPr lang="en-US" dirty="0"/>
              <a:t>Company</a:t>
            </a:r>
          </a:p>
        </p:txBody>
      </p:sp>
      <p:pic>
        <p:nvPicPr>
          <p:cNvPr id="19" name="Picture 18">
            <a:extLst>
              <a:ext uri="{FF2B5EF4-FFF2-40B4-BE49-F238E27FC236}">
                <a16:creationId xmlns:a16="http://schemas.microsoft.com/office/drawing/2014/main" id="{8FA65153-28C2-4566-A0F0-7286ABBCFA26}"/>
              </a:ext>
            </a:extLst>
          </p:cNvPr>
          <p:cNvPicPr>
            <a:picLocks noChangeAspect="1"/>
          </p:cNvPicPr>
          <p:nvPr userDrawn="1"/>
        </p:nvPicPr>
        <p:blipFill>
          <a:blip r:embed="rId3"/>
          <a:srcRect/>
          <a:stretch/>
        </p:blipFill>
        <p:spPr>
          <a:xfrm>
            <a:off x="335217" y="4799090"/>
            <a:ext cx="287363" cy="162293"/>
          </a:xfrm>
          <a:prstGeom prst="rect">
            <a:avLst/>
          </a:prstGeom>
        </p:spPr>
      </p:pic>
      <p:sp>
        <p:nvSpPr>
          <p:cNvPr id="20" name="TextBox 3">
            <a:extLst>
              <a:ext uri="{FF2B5EF4-FFF2-40B4-BE49-F238E27FC236}">
                <a16:creationId xmlns:a16="http://schemas.microsoft.com/office/drawing/2014/main" id="{8652C18E-11D6-4AA9-BD9A-A03B3D1529CC}"/>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180107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p15:clr>
            <a:srgbClr val="FBAE40"/>
          </p15:clr>
        </p15:guide>
        <p15:guide id="2" orient="horz" pos="1560">
          <p15:clr>
            <a:srgbClr val="FBAE40"/>
          </p15:clr>
        </p15:guide>
        <p15:guide id="3" orient="horz" pos="2904">
          <p15:clr>
            <a:srgbClr val="FBAE40"/>
          </p15:clr>
        </p15:guide>
        <p15:guide id="4" orient="horz" pos="31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C68EC7-0F72-4D67-92D4-EC4A2103326D}"/>
              </a:ext>
            </a:extLst>
          </p:cNvPr>
          <p:cNvSpPr>
            <a:spLocks noGrp="1"/>
          </p:cNvSpPr>
          <p:nvPr>
            <p:ph type="body" sz="quarter" idx="10" hasCustomPrompt="1"/>
          </p:nvPr>
        </p:nvSpPr>
        <p:spPr>
          <a:xfrm>
            <a:off x="200025" y="1114425"/>
            <a:ext cx="8743950" cy="3571875"/>
          </a:xfrm>
        </p:spPr>
        <p:txBody>
          <a:bodyPr/>
          <a:lstStyle>
            <a:lvl1pPr marL="0" indent="0">
              <a:spcAft>
                <a:spcPts val="2250"/>
              </a:spcAft>
              <a:buNone/>
              <a:defRPr sz="2100"/>
            </a:lvl1pPr>
            <a:lvl2pPr marL="0" indent="0">
              <a:spcAft>
                <a:spcPts val="2250"/>
              </a:spcAft>
              <a:buNone/>
              <a:defRPr sz="2100"/>
            </a:lvl2pPr>
            <a:lvl3pPr marL="0" indent="0">
              <a:spcAft>
                <a:spcPts val="2250"/>
              </a:spcAft>
              <a:buNone/>
              <a:defRPr sz="2100"/>
            </a:lvl3pPr>
            <a:lvl4pPr marL="0" indent="0">
              <a:spcAft>
                <a:spcPts val="2250"/>
              </a:spcAft>
              <a:buNone/>
              <a:defRPr sz="2100"/>
            </a:lvl4pPr>
            <a:lvl5pPr marL="0" indent="0">
              <a:spcAft>
                <a:spcPts val="2250"/>
              </a:spcAft>
              <a:buNone/>
              <a:defRPr sz="21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Agenda layout</a:t>
            </a:r>
          </a:p>
        </p:txBody>
      </p:sp>
    </p:spTree>
    <p:extLst>
      <p:ext uri="{BB962C8B-B14F-4D97-AF65-F5344CB8AC3E}">
        <p14:creationId xmlns:p14="http://schemas.microsoft.com/office/powerpoint/2010/main" val="249345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nchor="t" anchorCtr="1"/>
          <a:lstStyle>
            <a:lvl1pPr algn="ctr">
              <a:defRPr lang="en-US" dirty="0"/>
            </a:lvl1pPr>
          </a:lstStyle>
          <a:p>
            <a:pPr marL="0" lvl="0" algn="ctr" defTabSz="685800"/>
            <a:r>
              <a:rPr lang="en-US" dirty="0"/>
              <a:t>Title only layout</a:t>
            </a:r>
          </a:p>
        </p:txBody>
      </p:sp>
    </p:spTree>
    <p:extLst>
      <p:ext uri="{BB962C8B-B14F-4D97-AF65-F5344CB8AC3E}">
        <p14:creationId xmlns:p14="http://schemas.microsoft.com/office/powerpoint/2010/main" val="264479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37F21E-6430-44C7-9BF2-0D511D6E7C66}"/>
              </a:ext>
            </a:extLst>
          </p:cNvPr>
          <p:cNvPicPr>
            <a:picLocks noChangeAspect="1"/>
          </p:cNvPicPr>
          <p:nvPr userDrawn="1"/>
        </p:nvPicPr>
        <p:blipFill>
          <a:blip r:embed="rId2">
            <a:extLst>
              <a:ext uri="{28A0092B-C50C-407E-A947-70E740481C1C}">
                <a14:useLocalDpi xmlns:a14="http://schemas.microsoft.com/office/drawing/2010/main" val="0"/>
              </a:ext>
            </a:extLst>
          </a:blip>
          <a:srcRect t="100" b="100"/>
          <a:stretch/>
        </p:blipFill>
        <p:spPr bwMode="ltGray">
          <a:xfrm>
            <a:off x="0" y="0"/>
            <a:ext cx="9144000" cy="5134794"/>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lang="en-US" dirty="0"/>
            </a:lvl1pPr>
          </a:lstStyle>
          <a:p>
            <a:pPr marL="0" lvl="0" algn="ctr" defTabSz="685800"/>
            <a:r>
              <a:rPr lang="en-US" dirty="0"/>
              <a:t>Title only with art layout</a:t>
            </a:r>
          </a:p>
        </p:txBody>
      </p:sp>
      <p:pic>
        <p:nvPicPr>
          <p:cNvPr id="6" name="Picture 5">
            <a:extLst>
              <a:ext uri="{FF2B5EF4-FFF2-40B4-BE49-F238E27FC236}">
                <a16:creationId xmlns:a16="http://schemas.microsoft.com/office/drawing/2014/main" id="{EC49D54C-6BE0-4C2A-A88F-94857D75FC6F}"/>
              </a:ext>
            </a:extLst>
          </p:cNvPr>
          <p:cNvPicPr>
            <a:picLocks noChangeAspect="1"/>
          </p:cNvPicPr>
          <p:nvPr userDrawn="1"/>
        </p:nvPicPr>
        <p:blipFill>
          <a:blip r:embed="rId3"/>
          <a:srcRect/>
          <a:stretch/>
        </p:blipFill>
        <p:spPr>
          <a:xfrm>
            <a:off x="335217" y="4799090"/>
            <a:ext cx="287363" cy="162293"/>
          </a:xfrm>
          <a:prstGeom prst="rect">
            <a:avLst/>
          </a:prstGeom>
        </p:spPr>
      </p:pic>
      <p:sp>
        <p:nvSpPr>
          <p:cNvPr id="7" name="TextBox 3">
            <a:extLst>
              <a:ext uri="{FF2B5EF4-FFF2-40B4-BE49-F238E27FC236}">
                <a16:creationId xmlns:a16="http://schemas.microsoft.com/office/drawing/2014/main" id="{55828B91-E0A7-41B3-A9D2-CC00377688CA}"/>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4137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lang="en-US" dirty="0"/>
            </a:lvl1pPr>
          </a:lstStyle>
          <a:p>
            <a:pPr marL="0" lvl="0" algn="ctr" defTabSz="685800"/>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200025" y="771525"/>
            <a:ext cx="8743950" cy="461665"/>
          </a:xfrm>
          <a:noFill/>
        </p:spPr>
        <p:txBody>
          <a:bodyPr wrap="square" lIns="182880" tIns="146304" rIns="182880" bIns="146304" rtlCol="0">
            <a:spAutoFit/>
          </a:bodyPr>
          <a:lstStyle>
            <a:lvl1pPr marL="0" indent="0">
              <a:buNone/>
              <a:defRPr lang="en-US" sz="1200" spc="225" dirty="0">
                <a:gradFill flip="none" rotWithShape="1">
                  <a:gsLst>
                    <a:gs pos="100000">
                      <a:schemeClr val="accent2"/>
                    </a:gs>
                    <a:gs pos="0">
                      <a:schemeClr val="accent1"/>
                    </a:gs>
                  </a:gsLst>
                  <a:lin ang="0" scaled="1"/>
                  <a:tileRect/>
                </a:gradFill>
              </a:defRPr>
            </a:lvl1pPr>
          </a:lstStyle>
          <a:p>
            <a:pPr marL="0" lvl="0" algn="ctr" defTabSz="685800">
              <a:spcAft>
                <a:spcPts val="1350"/>
              </a:spcAft>
            </a:pPr>
            <a:r>
              <a:rPr lang="en-US" dirty="0"/>
              <a:t>ENTER SUBTITLE HERE</a:t>
            </a:r>
          </a:p>
        </p:txBody>
      </p:sp>
    </p:spTree>
    <p:extLst>
      <p:ext uri="{BB962C8B-B14F-4D97-AF65-F5344CB8AC3E}">
        <p14:creationId xmlns:p14="http://schemas.microsoft.com/office/powerpoint/2010/main" val="224923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64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02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Column Bullete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69D900-C9E0-834D-B276-B64BD1AFC7B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911402" y="2562786"/>
            <a:ext cx="3232597" cy="2580714"/>
          </a:xfrm>
          <a:prstGeom prst="rect">
            <a:avLst/>
          </a:prstGeom>
        </p:spPr>
      </p:pic>
      <p:sp>
        <p:nvSpPr>
          <p:cNvPr id="3" name="Text Placeholder 2"/>
          <p:cNvSpPr>
            <a:spLocks noGrp="1"/>
          </p:cNvSpPr>
          <p:nvPr>
            <p:ph type="body" idx="1"/>
          </p:nvPr>
        </p:nvSpPr>
        <p:spPr>
          <a:xfrm>
            <a:off x="457200" y="822896"/>
            <a:ext cx="3920730" cy="479822"/>
          </a:xfrm>
          <a:prstGeom prst="rect">
            <a:avLst/>
          </a:prstGeom>
        </p:spPr>
        <p:txBody>
          <a:bodyPr anchor="ctr">
            <a:no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302719"/>
            <a:ext cx="392073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4"/>
          <p:cNvSpPr>
            <a:spLocks noGrp="1"/>
          </p:cNvSpPr>
          <p:nvPr>
            <p:ph type="body" sz="quarter" idx="3"/>
          </p:nvPr>
        </p:nvSpPr>
        <p:spPr>
          <a:xfrm>
            <a:off x="4645074" y="822896"/>
            <a:ext cx="3922270" cy="479822"/>
          </a:xfrm>
          <a:prstGeom prst="rect">
            <a:avLst/>
          </a:prstGeom>
        </p:spPr>
        <p:txBody>
          <a:bodyPr anchor="ctr">
            <a:normAutofit/>
          </a:bodyPr>
          <a:lstStyle>
            <a:lvl1pPr marL="0" indent="0">
              <a:buNone/>
              <a:defRPr sz="20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5"/>
          <p:cNvSpPr>
            <a:spLocks noGrp="1"/>
          </p:cNvSpPr>
          <p:nvPr>
            <p:ph sz="quarter" idx="4"/>
          </p:nvPr>
        </p:nvSpPr>
        <p:spPr>
          <a:xfrm>
            <a:off x="4645074" y="1302719"/>
            <a:ext cx="3922270" cy="3214280"/>
          </a:xfrm>
          <a:prstGeom prst="rect">
            <a:avLst/>
          </a:prstGeom>
        </p:spPr>
        <p:txBody>
          <a:bodyPr/>
          <a:lstStyle>
            <a:lvl1pPr marL="285750" indent="-285750">
              <a:buClr>
                <a:schemeClr val="tx2"/>
              </a:buClr>
              <a:buFont typeface="Arial" panose="020B0604020202020204" pitchFamily="34" charset="0"/>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buClr>
                <a:schemeClr val="tx2"/>
              </a:buClr>
              <a:buFont typeface="System Font Regular"/>
              <a:buChar char="–"/>
              <a:defRPr sz="1600"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Clr>
                <a:schemeClr val="tx2"/>
              </a:buClr>
              <a:buFont typeface="System Font Regular"/>
              <a:buChar cha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16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5" name="Title 1">
            <a:extLst>
              <a:ext uri="{FF2B5EF4-FFF2-40B4-BE49-F238E27FC236}">
                <a16:creationId xmlns:a16="http://schemas.microsoft.com/office/drawing/2014/main" id="{0EEAC1D2-7845-2A4B-96F7-FF279AB2D343}"/>
              </a:ext>
            </a:extLst>
          </p:cNvPr>
          <p:cNvSpPr>
            <a:spLocks noGrp="1"/>
          </p:cNvSpPr>
          <p:nvPr>
            <p:ph type="title"/>
          </p:nvPr>
        </p:nvSpPr>
        <p:spPr>
          <a:xfrm>
            <a:off x="457200" y="184330"/>
            <a:ext cx="8104366" cy="545741"/>
          </a:xfrm>
          <a:prstGeom prst="rect">
            <a:avLst/>
          </a:prstGeom>
        </p:spPr>
        <p:txBody>
          <a:bodyPr/>
          <a:lstStyle>
            <a:lvl1pPr>
              <a:defRPr sz="320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938F72B9-CAC0-D049-ABB5-BD76D26A89B4}"/>
              </a:ext>
            </a:extLst>
          </p:cNvPr>
          <p:cNvSpPr/>
          <p:nvPr userDrawn="1"/>
        </p:nvSpPr>
        <p:spPr>
          <a:xfrm>
            <a:off x="0" y="184330"/>
            <a:ext cx="279779" cy="5457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mazon Ember Light" panose="020B0403020204020204" pitchFamily="34" charset="0"/>
            </a:endParaRPr>
          </a:p>
        </p:txBody>
      </p:sp>
      <p:sp>
        <p:nvSpPr>
          <p:cNvPr id="19" name="TextBox 18">
            <a:extLst>
              <a:ext uri="{FF2B5EF4-FFF2-40B4-BE49-F238E27FC236}">
                <a16:creationId xmlns:a16="http://schemas.microsoft.com/office/drawing/2014/main" id="{562A4655-43E2-A14A-B232-0BCB208E5223}"/>
              </a:ext>
            </a:extLst>
          </p:cNvPr>
          <p:cNvSpPr txBox="1"/>
          <p:nvPr userDrawn="1"/>
        </p:nvSpPr>
        <p:spPr>
          <a:xfrm>
            <a:off x="336789" y="4726258"/>
            <a:ext cx="215945" cy="246221"/>
          </a:xfrm>
          <a:prstGeom prst="rect">
            <a:avLst/>
          </a:prstGeom>
          <a:noFill/>
        </p:spPr>
        <p:txBody>
          <a:bodyPr wrap="square" lIns="0" tIns="45720" rIns="0" bIns="45720" rtlCol="0">
            <a:spAutoFit/>
          </a:bodyPr>
          <a:lstStyle/>
          <a:p>
            <a:fld id="{DA559F40-59B8-49CC-BADB-14531CEC6FE1}" type="slidenum">
              <a:rPr lang="en-US" sz="1000" b="0" i="0" smtClean="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000" b="0" i="0" dirty="0">
              <a:solidFill>
                <a:schemeClr val="accent3">
                  <a:lumMod val="1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图片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000665" y="4679502"/>
            <a:ext cx="1806546" cy="288000"/>
          </a:xfrm>
          <a:prstGeom prst="rect">
            <a:avLst/>
          </a:prstGeom>
        </p:spPr>
      </p:pic>
    </p:spTree>
    <p:extLst>
      <p:ext uri="{BB962C8B-B14F-4D97-AF65-F5344CB8AC3E}">
        <p14:creationId xmlns:p14="http://schemas.microsoft.com/office/powerpoint/2010/main" val="2901287801"/>
      </p:ext>
    </p:extLst>
  </p:cSld>
  <p:clrMapOvr>
    <a:masterClrMapping/>
  </p:clrMapOvr>
  <p:extLst>
    <p:ext uri="{DCECCB84-F9BA-43D5-87BE-67443E8EF086}">
      <p15:sldGuideLst xmlns:p15="http://schemas.microsoft.com/office/powerpoint/2012/main">
        <p15:guide id="1" pos="2880" userDrawn="1">
          <p15:clr>
            <a:srgbClr val="FBAE40"/>
          </p15:clr>
        </p15:guide>
        <p15:guide id="2" pos="288" userDrawn="1">
          <p15:clr>
            <a:srgbClr val="FBAE40"/>
          </p15:clr>
        </p15:guide>
        <p15:guide id="3" pos="540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60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90C3B8-77AB-4323-9D86-0DA3DFCBD7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8127"/>
          <a:stretch/>
        </p:blipFill>
        <p:spPr>
          <a:xfrm>
            <a:off x="5314950" y="784"/>
            <a:ext cx="3827662" cy="5141938"/>
          </a:xfrm>
          <a:prstGeom prst="rect">
            <a:avLst/>
          </a:prstGeom>
        </p:spPr>
      </p:pic>
      <p:sp>
        <p:nvSpPr>
          <p:cNvPr id="3" name="Text Placeholder 3"/>
          <p:cNvSpPr>
            <a:spLocks noGrp="1"/>
          </p:cNvSpPr>
          <p:nvPr>
            <p:ph idx="1" hasCustomPrompt="1"/>
          </p:nvPr>
        </p:nvSpPr>
        <p:spPr>
          <a:xfrm>
            <a:off x="202407" y="1369035"/>
            <a:ext cx="4242594" cy="3317265"/>
          </a:xfrm>
          <a:prstGeom prst="rect">
            <a:avLst/>
          </a:prstGeom>
        </p:spPr>
        <p:txBody>
          <a:bodyPr rtlCol="0"/>
          <a:lstStyle>
            <a:lvl1pPr>
              <a:spcBef>
                <a:spcPts val="0"/>
              </a:spcBef>
              <a:spcAft>
                <a:spcPts val="900"/>
              </a:spcAft>
              <a:defRPr sz="2100" baseline="0">
                <a:solidFill>
                  <a:schemeClr val="tx1"/>
                </a:solidFill>
              </a:defRPr>
            </a:lvl1pPr>
            <a:lvl2pPr>
              <a:spcBef>
                <a:spcPts val="0"/>
              </a:spcBef>
              <a:spcAft>
                <a:spcPts val="900"/>
              </a:spcAft>
              <a:defRPr sz="1800">
                <a:solidFill>
                  <a:schemeClr val="tx1"/>
                </a:solidFill>
              </a:defRPr>
            </a:lvl2pPr>
            <a:lvl3pPr>
              <a:spcBef>
                <a:spcPts val="0"/>
              </a:spcBef>
              <a:spcAft>
                <a:spcPts val="900"/>
              </a:spcAft>
              <a:defRPr sz="1500">
                <a:solidFill>
                  <a:schemeClr val="tx1"/>
                </a:solidFill>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85751"/>
            <a:ext cx="4242594" cy="828675"/>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and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4699003" y="-782"/>
            <a:ext cx="4445000" cy="5143500"/>
          </a:xfrm>
          <a:solidFill>
            <a:schemeClr val="bg1">
              <a:alpha val="16000"/>
            </a:schemeClr>
          </a:solidFill>
        </p:spPr>
        <p:txBody>
          <a:bodyPr anchor="ctr">
            <a:noAutofit/>
          </a:bodyPr>
          <a:lstStyle>
            <a:lvl1pPr marL="0" indent="0" algn="ctr">
              <a:buNone/>
              <a:defRPr/>
            </a:lvl1pPr>
          </a:lstStyle>
          <a:p>
            <a:r>
              <a:rPr lang="en-AU" dirty="0"/>
              <a:t>Click to insert image</a:t>
            </a:r>
          </a:p>
        </p:txBody>
      </p:sp>
      <p:sp>
        <p:nvSpPr>
          <p:cNvPr id="12" name="TextBox 3">
            <a:extLst>
              <a:ext uri="{FF2B5EF4-FFF2-40B4-BE49-F238E27FC236}">
                <a16:creationId xmlns:a16="http://schemas.microsoft.com/office/drawing/2014/main" id="{0B42F77B-EEC4-7A4C-BA40-39F02AE5F3E0}"/>
              </a:ext>
            </a:extLst>
          </p:cNvPr>
          <p:cNvSpPr txBox="1">
            <a:spLocks noChangeArrowheads="1"/>
          </p:cNvSpPr>
          <p:nvPr userDrawn="1"/>
        </p:nvSpPr>
        <p:spPr bwMode="white">
          <a:xfrm>
            <a:off x="1968501" y="4888558"/>
            <a:ext cx="2476500" cy="86627"/>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685713" eaLnBrk="1" fontAlgn="auto" hangingPunct="1">
              <a:spcBef>
                <a:spcPts val="0"/>
              </a:spcBef>
              <a:spcAft>
                <a:spcPts val="0"/>
              </a:spcAft>
              <a:defRPr/>
            </a:pPr>
            <a:r>
              <a:rPr lang="en-US" altLang="x-none" sz="563" dirty="0">
                <a:solidFill>
                  <a:schemeClr val="bg1"/>
                </a:solidFill>
                <a:latin typeface="Amazon Ember" charset="0"/>
                <a:ea typeface="Amazon Ember" charset="0"/>
                <a:cs typeface="Amazon Ember" charset="0"/>
              </a:rPr>
              <a:t>© 2021, Amazon Web Services, Inc. or its affiliates. All rights reserved.</a:t>
            </a:r>
          </a:p>
        </p:txBody>
      </p:sp>
      <p:sp>
        <p:nvSpPr>
          <p:cNvPr id="10" name="TextBox 3">
            <a:extLst>
              <a:ext uri="{FF2B5EF4-FFF2-40B4-BE49-F238E27FC236}">
                <a16:creationId xmlns:a16="http://schemas.microsoft.com/office/drawing/2014/main" id="{67340DA4-A1D4-44D6-B75E-2A2C4EDDE2A8}"/>
              </a:ext>
            </a:extLst>
          </p:cNvPr>
          <p:cNvSpPr txBox="1">
            <a:spLocks noChangeArrowheads="1"/>
          </p:cNvSpPr>
          <p:nvPr userDrawn="1"/>
        </p:nvSpPr>
        <p:spPr bwMode="white">
          <a:xfrm>
            <a:off x="1500188"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96424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445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00025" y="1114429"/>
            <a:ext cx="8743950" cy="3551915"/>
          </a:xfrm>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EC23A44-ADDE-4F1D-A177-748BFC6D2350}"/>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Tree>
    <p:extLst>
      <p:ext uri="{BB962C8B-B14F-4D97-AF65-F5344CB8AC3E}">
        <p14:creationId xmlns:p14="http://schemas.microsoft.com/office/powerpoint/2010/main" val="101841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p15:clr>
            <a:srgbClr val="FBAE40"/>
          </p15:clr>
        </p15:guide>
        <p15:guide id="2" orient="horz" pos="840">
          <p15:clr>
            <a:srgbClr val="9FCC3B"/>
          </p15:clr>
        </p15:guide>
        <p15:guide id="3" orient="horz" pos="1128">
          <p15:clr>
            <a:srgbClr val="9FCC3B"/>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72B94DF-43D0-4F2E-B2F3-6E9D39C01841}"/>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Tree>
    <p:extLst>
      <p:ext uri="{BB962C8B-B14F-4D97-AF65-F5344CB8AC3E}">
        <p14:creationId xmlns:p14="http://schemas.microsoft.com/office/powerpoint/2010/main" val="245370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p15:clr>
            <a:srgbClr val="FBAE40"/>
          </p15:clr>
        </p15:guide>
        <p15:guide id="2" orient="horz" pos="840">
          <p15:clr>
            <a:srgbClr val="9FCC3B"/>
          </p15:clr>
        </p15:guide>
        <p15:guide id="3" orient="horz" pos="1128">
          <p15:clr>
            <a:srgbClr val="9FCC3B"/>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6" y="1114426"/>
            <a:ext cx="4271123" cy="3571875"/>
          </a:xfrm>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7" y="1114425"/>
            <a:ext cx="4266079" cy="3571875"/>
          </a:xfrm>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690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6" y="1114426"/>
            <a:ext cx="4271123" cy="3571875"/>
          </a:xfrm>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7" y="1114428"/>
            <a:ext cx="4266079" cy="3571874"/>
          </a:xfrm>
        </p:spPr>
        <p:txBody>
          <a:bodyPr/>
          <a:lstStyle>
            <a:lvl1pPr marL="0" indent="0">
              <a:buNone/>
              <a:defRPr/>
            </a:lvl1pPr>
            <a:lvl2pPr marL="171446" indent="0">
              <a:buNone/>
              <a:defRPr/>
            </a:lvl2pPr>
            <a:lvl3pPr marL="342892" indent="0">
              <a:buNone/>
              <a:defRPr/>
            </a:lvl3pPr>
            <a:lvl4pPr marL="514337" indent="0">
              <a:buNone/>
              <a:defRPr/>
            </a:lvl4pPr>
            <a:lvl5pPr marL="685783"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8CF33A67-0770-43E9-89C6-297F4ED4DCB5}"/>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Tree>
    <p:extLst>
      <p:ext uri="{BB962C8B-B14F-4D97-AF65-F5344CB8AC3E}">
        <p14:creationId xmlns:p14="http://schemas.microsoft.com/office/powerpoint/2010/main" val="231724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p15:clr>
            <a:srgbClr val="FBAE40"/>
          </p15:clr>
        </p15:guide>
        <p15:guide id="3" orient="horz" pos="840">
          <p15:clr>
            <a:srgbClr val="9FCC3B"/>
          </p15:clr>
        </p15:guide>
        <p15:guide id="4" orient="horz" pos="1128">
          <p15:clr>
            <a:srgbClr val="9FCC3B"/>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6" y="1114426"/>
            <a:ext cx="4271123" cy="3571875"/>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7" y="1114428"/>
            <a:ext cx="4266079" cy="3571874"/>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119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00026" y="1114426"/>
            <a:ext cx="4271123" cy="3571875"/>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4672857" y="1114428"/>
            <a:ext cx="4266079" cy="3571874"/>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210810D-9DE1-4639-AF56-0B5089134771}"/>
              </a:ext>
            </a:extLst>
          </p:cNvPr>
          <p:cNvSpPr>
            <a:spLocks noGrp="1"/>
          </p:cNvSpPr>
          <p:nvPr>
            <p:ph type="body" sz="quarter" idx="10" hasCustomPrompt="1"/>
          </p:nvPr>
        </p:nvSpPr>
        <p:spPr>
          <a:xfrm>
            <a:off x="200025" y="771525"/>
            <a:ext cx="8743950" cy="228600"/>
          </a:xfrm>
        </p:spPr>
        <p:txBody>
          <a:bodyPr lIns="109728"/>
          <a:lstStyle>
            <a:lvl1pPr marL="0" indent="0">
              <a:buNone/>
              <a:defRPr sz="900" b="1" cap="all" spc="225" baseline="0">
                <a:solidFill>
                  <a:schemeClr val="accent1"/>
                </a:solidFill>
              </a:defRPr>
            </a:lvl1pPr>
          </a:lstStyle>
          <a:p>
            <a:pPr lvl="0"/>
            <a:r>
              <a:rPr lang="en-US" dirty="0"/>
              <a:t>Enter subtitle here</a:t>
            </a:r>
          </a:p>
        </p:txBody>
      </p:sp>
    </p:spTree>
    <p:extLst>
      <p:ext uri="{BB962C8B-B14F-4D97-AF65-F5344CB8AC3E}">
        <p14:creationId xmlns:p14="http://schemas.microsoft.com/office/powerpoint/2010/main" val="197426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p15:clr>
            <a:srgbClr val="FBAE40"/>
          </p15:clr>
        </p15:guide>
        <p15:guide id="3" orient="horz" pos="840">
          <p15:clr>
            <a:srgbClr val="9FCC3B"/>
          </p15:clr>
        </p15:guide>
        <p15:guide id="4" orient="horz" pos="1128">
          <p15:clr>
            <a:srgbClr val="9FCC3B"/>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spcAft>
                <a:spcPts val="450"/>
              </a:spcAft>
              <a:buNone/>
              <a:defRPr sz="1350">
                <a:latin typeface="Lucida Console" panose="020B0609040504020204" pitchFamily="49" charset="0"/>
              </a:defRPr>
            </a:lvl1pPr>
            <a:lvl2pPr marL="171446" indent="0">
              <a:spcAft>
                <a:spcPts val="450"/>
              </a:spcAft>
              <a:buNone/>
              <a:defRPr sz="1350">
                <a:latin typeface="Lucida Console" panose="020B0609040504020204" pitchFamily="49" charset="0"/>
              </a:defRPr>
            </a:lvl2pPr>
            <a:lvl3pPr marL="342892" indent="0">
              <a:spcAft>
                <a:spcPts val="450"/>
              </a:spcAft>
              <a:buNone/>
              <a:defRPr sz="1350">
                <a:latin typeface="Lucida Console" panose="020B0609040504020204" pitchFamily="49" charset="0"/>
              </a:defRPr>
            </a:lvl3pPr>
            <a:lvl4pPr marL="514337" indent="0">
              <a:spcAft>
                <a:spcPts val="450"/>
              </a:spcAft>
              <a:buNone/>
              <a:defRPr sz="1350">
                <a:latin typeface="Lucida Console" panose="020B0609040504020204" pitchFamily="49" charset="0"/>
              </a:defRPr>
            </a:lvl4pPr>
            <a:lvl5pPr marL="685783" indent="0">
              <a:spcAft>
                <a:spcPts val="450"/>
              </a:spcAft>
              <a:buNone/>
              <a:defRPr sz="135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67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8" Type="http://schemas.openxmlformats.org/officeDocument/2006/relationships/slideLayout" Target="../slideLayouts/slideLayout25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34" Type="http://schemas.openxmlformats.org/officeDocument/2006/relationships/image" Target="../media/image77.png"/><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image" Target="../media/image76.emf"/><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75.jpe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1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 Id="rId8" Type="http://schemas.openxmlformats.org/officeDocument/2006/relationships/slideLayout" Target="../slideLayouts/slideLayout2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6.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2.png"/><Relationship Id="rId2" Type="http://schemas.openxmlformats.org/officeDocument/2006/relationships/slideLayout" Target="../slideLayouts/slideLayout47.xml"/><Relationship Id="rId16"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theme" Target="../theme/theme5.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image" Target="../media/image14.jpg"/><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5.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6.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theme" Target="../theme/theme7.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41" Type="http://schemas.openxmlformats.org/officeDocument/2006/relationships/image" Target="../media/image34.emf"/><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image" Target="../media/image33.emf"/><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image" Target="../media/image18.png"/><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theme" Target="../theme/theme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image" Target="../media/image18.png"/><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theme" Target="../theme/theme9.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6" r:id="rId2"/>
    <p:sldLayoutId id="2147483705" r:id="rId3"/>
    <p:sldLayoutId id="2147483681" r:id="rId4"/>
    <p:sldLayoutId id="2147483703" r:id="rId5"/>
    <p:sldLayoutId id="2147483704" r:id="rId6"/>
    <p:sldLayoutId id="2147483680" r:id="rId7"/>
    <p:sldLayoutId id="2147483693" r:id="rId8"/>
    <p:sldLayoutId id="2147483679" r:id="rId9"/>
    <p:sldLayoutId id="2147483689" r:id="rId10"/>
    <p:sldLayoutId id="2147483690" r:id="rId11"/>
    <p:sldLayoutId id="2147483691" r:id="rId12"/>
    <p:sldLayoutId id="2147483694" r:id="rId13"/>
    <p:sldLayoutId id="2147483698" r:id="rId14"/>
    <p:sldLayoutId id="2147483699" r:id="rId15"/>
    <p:sldLayoutId id="2147483702" r:id="rId16"/>
    <p:sldLayoutId id="2147483700" r:id="rId17"/>
    <p:sldLayoutId id="2147483687" r:id="rId18"/>
    <p:sldLayoutId id="2147483725" r:id="rId19"/>
    <p:sldLayoutId id="2147483726" r:id="rId20"/>
    <p:sldLayoutId id="2147483762" r:id="rId21"/>
    <p:sldLayoutId id="2147483763" r:id="rId22"/>
    <p:sldLayoutId id="2147483849" r:id="rId23"/>
    <p:sldLayoutId id="2147483923" r:id="rId24"/>
    <p:sldLayoutId id="2147484026" r:id="rId25"/>
    <p:sldLayoutId id="2147484094" r:id="rId26"/>
    <p:sldLayoutId id="2147484095" r:id="rId27"/>
  </p:sldLayoutIdLst>
  <p:hf hdr="0" ftr="0" dt="0"/>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899" y="114936"/>
            <a:ext cx="8446770"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2899" y="1028700"/>
            <a:ext cx="8446770"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p:nvSpPr>
        <p:spPr>
          <a:xfrm>
            <a:off x="336790" y="4802438"/>
            <a:ext cx="4447181" cy="107722"/>
          </a:xfrm>
          <a:prstGeom prst="rect">
            <a:avLst/>
          </a:prstGeom>
          <a:noFill/>
        </p:spPr>
        <p:txBody>
          <a:bodyPr wrap="square" lIns="0" tIns="0" rIns="0" bIns="0" rtlCol="0">
            <a:spAutoFit/>
          </a:bodyPr>
          <a:lstStyle/>
          <a:p>
            <a:pPr marL="0" marR="0" lvl="0" indent="0" algn="l" defTabSz="45718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2023, Amazon Web Services, Inc. or its Affiliates. </a:t>
            </a:r>
          </a:p>
        </p:txBody>
      </p:sp>
    </p:spTree>
    <p:extLst>
      <p:ext uri="{BB962C8B-B14F-4D97-AF65-F5344CB8AC3E}">
        <p14:creationId xmlns:p14="http://schemas.microsoft.com/office/powerpoint/2010/main" val="774476494"/>
      </p:ext>
    </p:extLst>
  </p:cSld>
  <p:clrMap bg1="dk1" tx1="lt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 id="2147484058" r:id="rId29"/>
    <p:sldLayoutId id="2147484059" r:id="rId30"/>
    <p:sldLayoutId id="2147484061" r:id="rId31"/>
    <p:sldLayoutId id="2147484062" r:id="rId32"/>
  </p:sldLayoutIdLst>
  <p:transition>
    <p:fade/>
  </p:transition>
  <p:txStyles>
    <p:titleStyle>
      <a:lvl1pPr algn="l" defTabSz="457182" rtl="0" eaLnBrk="1" latinLnBrk="0" hangingPunct="1">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457182"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20" indent="-285739" algn="l" defTabSz="457182"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2954" indent="-228591" algn="l" defTabSz="457182"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136" indent="-228591" algn="l" defTabSz="457182"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318" indent="-228591" algn="l" defTabSz="457182" rtl="0" eaLnBrk="1" latinLnBrk="0" hangingPunct="1">
        <a:spcBef>
          <a:spcPct val="20000"/>
        </a:spcBef>
        <a:buFont typeface="Arial"/>
        <a:buChar char="»"/>
        <a:defRPr sz="1187" b="0" i="0" kern="1200">
          <a:solidFill>
            <a:schemeClr val="tx1"/>
          </a:solidFill>
          <a:latin typeface="Amazon Ember Regular" charset="0"/>
          <a:ea typeface="+mn-ea"/>
          <a:cs typeface="Amazon Ember Regular" charset="0"/>
        </a:defRPr>
      </a:lvl5pPr>
      <a:lvl6pPr marL="2514500" indent="-228591"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2" indent="-228591"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36">
          <p15:clr>
            <a:srgbClr val="F26B43"/>
          </p15:clr>
        </p15:guide>
        <p15:guide id="5" pos="8856">
          <p15:clr>
            <a:srgbClr val="F26B43"/>
          </p15:clr>
        </p15:guide>
        <p15:guide id="6" orient="horz" pos="10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2">
            <a:extLst>
              <a:ext uri="{28A0092B-C50C-407E-A947-70E740481C1C}">
                <a14:useLocalDpi xmlns:a14="http://schemas.microsoft.com/office/drawing/2010/main" val="0"/>
              </a:ext>
            </a:extLst>
          </a:blip>
          <a:srcRect/>
          <a:stretch>
            <a:fillRect/>
          </a:stretch>
        </p:blipFill>
        <p:spPr>
          <a:xfrm>
            <a:off x="0" y="0"/>
            <a:ext cx="9144000" cy="5143500"/>
          </a:xfrm>
          <a:prstGeom prst="rect">
            <a:avLst/>
          </a:prstGeom>
        </p:spPr>
      </p:pic>
      <p:sp>
        <p:nvSpPr>
          <p:cNvPr id="2" name="Title Placeholder 1"/>
          <p:cNvSpPr>
            <a:spLocks noGrp="1"/>
          </p:cNvSpPr>
          <p:nvPr>
            <p:ph type="title"/>
          </p:nvPr>
        </p:nvSpPr>
        <p:spPr>
          <a:xfrm>
            <a:off x="285750" y="228601"/>
            <a:ext cx="8572500" cy="5078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285750" y="1114425"/>
            <a:ext cx="8572499" cy="1530419"/>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8B818714-7893-4A3A-9130-79EF6BF69A14}" type="datetimeFigureOut">
              <a:rPr lang="en-US" smtClean="0"/>
              <a:t>11/24/23</a:t>
            </a:fld>
            <a:endParaRPr lang="en-US"/>
          </a:p>
        </p:txBody>
      </p:sp>
      <p:sp>
        <p:nvSpPr>
          <p:cNvPr id="5" name="Footer Placeholder 4"/>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14938"/>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EB4B8DE2-A4E8-46E4-8BBF-D75455EFF32C}" type="slidenum">
              <a:rPr lang="en-US" smtClean="0"/>
              <a:t>‹#›</a:t>
            </a:fld>
            <a:endParaRPr lang="en-US"/>
          </a:p>
        </p:txBody>
      </p:sp>
      <p:pic>
        <p:nvPicPr>
          <p:cNvPr id="13" name="Picture 12"/>
          <p:cNvPicPr>
            <a:picLocks noChangeAspect="1"/>
          </p:cNvPicPr>
          <p:nvPr userDrawn="1"/>
        </p:nvPicPr>
        <p:blipFill>
          <a:blip r:embed="rId33"/>
          <a:stretch>
            <a:fillRect/>
          </a:stretch>
        </p:blipFill>
        <p:spPr>
          <a:xfrm>
            <a:off x="-2" y="0"/>
            <a:ext cx="57150" cy="5143500"/>
          </a:xfrm>
          <a:prstGeom prst="rect">
            <a:avLst/>
          </a:prstGeom>
        </p:spPr>
      </p:pic>
      <p:sp>
        <p:nvSpPr>
          <p:cNvPr id="7" name="TextBox 3">
            <a:extLst>
              <a:ext uri="{FF2B5EF4-FFF2-40B4-BE49-F238E27FC236}">
                <a16:creationId xmlns:a16="http://schemas.microsoft.com/office/drawing/2014/main" id="{886E6EF6-723B-C630-E2CD-CBEE45035F77}"/>
              </a:ext>
            </a:extLst>
          </p:cNvPr>
          <p:cNvSpPr txBox="1">
            <a:spLocks noChangeArrowheads="1"/>
          </p:cNvSpPr>
          <p:nvPr userDrawn="1"/>
        </p:nvSpPr>
        <p:spPr bwMode="white">
          <a:xfrm>
            <a:off x="989534"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60" eaLnBrk="1" fontAlgn="auto" hangingPunct="1">
              <a:spcBef>
                <a:spcPts val="0"/>
              </a:spcBef>
              <a:spcAft>
                <a:spcPts val="0"/>
              </a:spcAft>
              <a:defRPr/>
            </a:pPr>
            <a:r>
              <a:rPr lang="en-US" altLang="x-none" sz="525"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pic>
        <p:nvPicPr>
          <p:cNvPr id="8" name="图片 7" descr="卡通画&#10;&#10;中度可信度描述已自动生成">
            <a:extLst>
              <a:ext uri="{FF2B5EF4-FFF2-40B4-BE49-F238E27FC236}">
                <a16:creationId xmlns:a16="http://schemas.microsoft.com/office/drawing/2014/main" id="{75F87B24-9A8B-A625-CBF1-5FB35A6F71F3}"/>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321421" y="4838295"/>
            <a:ext cx="573439" cy="173882"/>
          </a:xfrm>
          <a:prstGeom prst="rect">
            <a:avLst/>
          </a:prstGeom>
        </p:spPr>
      </p:pic>
    </p:spTree>
    <p:extLst>
      <p:ext uri="{BB962C8B-B14F-4D97-AF65-F5344CB8AC3E}">
        <p14:creationId xmlns:p14="http://schemas.microsoft.com/office/powerpoint/2010/main" val="3326684877"/>
      </p:ext>
    </p:extLst>
  </p:cSld>
  <p:clrMap bg1="dk1" tx1="lt1" bg2="dk2"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 id="2147484091" r:id="rId28"/>
    <p:sldLayoutId id="2147484092" r:id="rId29"/>
    <p:sldLayoutId id="214748409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171450" indent="-171450" algn="l" defTabSz="685800" rtl="0" eaLnBrk="1" latinLnBrk="0" hangingPunct="1">
        <a:lnSpc>
          <a:spcPct val="90000"/>
        </a:lnSpc>
        <a:spcBef>
          <a:spcPts val="0"/>
        </a:spcBef>
        <a:spcAft>
          <a:spcPts val="900"/>
        </a:spcAft>
        <a:buSzPct val="90000"/>
        <a:buFont typeface="Arial" panose="020B0604020202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85763" indent="-171450" algn="l" defTabSz="685800" rtl="0" eaLnBrk="1" latinLnBrk="0" hangingPunct="1">
        <a:lnSpc>
          <a:spcPct val="90000"/>
        </a:lnSpc>
        <a:spcBef>
          <a:spcPts val="0"/>
        </a:spcBef>
        <a:spcAft>
          <a:spcPts val="900"/>
        </a:spcAft>
        <a:buSzPct val="90000"/>
        <a:buFont typeface="Wingdings" panose="05000000000000000000" pitchFamily="2" charset="2"/>
        <a:buChar char="§"/>
        <a:defRPr sz="15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42938" indent="-171450" algn="l" defTabSz="685800"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14388" indent="-128588" algn="l" defTabSz="685800" rtl="0" eaLnBrk="1" latinLnBrk="0" hangingPunct="1">
        <a:lnSpc>
          <a:spcPct val="90000"/>
        </a:lnSpc>
        <a:spcBef>
          <a:spcPts val="0"/>
        </a:spcBef>
        <a:spcAft>
          <a:spcPts val="900"/>
        </a:spcAft>
        <a:buFont typeface="Arial" panose="020B0604020202020204" pitchFamily="34" charset="0"/>
        <a:buChar char="•"/>
        <a:defRPr sz="12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985838" indent="-128588" algn="l" defTabSz="685800" rtl="0" eaLnBrk="1" latinLnBrk="0" hangingPunct="1">
        <a:lnSpc>
          <a:spcPct val="90000"/>
        </a:lnSpc>
        <a:spcBef>
          <a:spcPts val="0"/>
        </a:spcBef>
        <a:spcAft>
          <a:spcPts val="900"/>
        </a:spcAft>
        <a:buFont typeface="Arial" panose="020B0604020202020204" pitchFamily="34" charset="0"/>
        <a:buChar char="•"/>
        <a:defRPr sz="12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51713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Lst>
  <p:hf hdr="0" ftr="0" dt="0"/>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图片 7"/>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7137127" y="4730100"/>
            <a:ext cx="1806546" cy="288000"/>
          </a:xfrm>
          <a:prstGeom prst="rect">
            <a:avLst/>
          </a:prstGeom>
        </p:spPr>
      </p:pic>
    </p:spTree>
    <p:extLst>
      <p:ext uri="{BB962C8B-B14F-4D97-AF65-F5344CB8AC3E}">
        <p14:creationId xmlns:p14="http://schemas.microsoft.com/office/powerpoint/2010/main" val="249812269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97226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5" r:id="rId20"/>
  </p:sldLayoutIdLst>
  <p:hf hdr="0" ftr="0" dt="0"/>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4DFCE8-8D74-4229-AAF1-FA5E92DD2ACC}"/>
              </a:ext>
            </a:extLst>
          </p:cNvPr>
          <p:cNvPicPr>
            <a:picLocks noChangeAspect="1"/>
          </p:cNvPicPr>
          <p:nvPr userDrawn="1"/>
        </p:nvPicPr>
        <p:blipFill>
          <a:blip r:embed="rId40">
            <a:extLst>
              <a:ext uri="{28A0092B-C50C-407E-A947-70E740481C1C}">
                <a14:useLocalDpi xmlns:a14="http://schemas.microsoft.com/office/drawing/2010/main" val="0"/>
              </a:ext>
            </a:extLst>
          </a:blip>
          <a:srcRect/>
          <a:stretch/>
        </p:blipFill>
        <p:spPr>
          <a:xfrm>
            <a:off x="1" y="1563"/>
            <a:ext cx="9141224" cy="5141938"/>
          </a:xfrm>
          <a:prstGeom prst="rect">
            <a:avLst/>
          </a:prstGeom>
        </p:spPr>
      </p:pic>
      <p:sp>
        <p:nvSpPr>
          <p:cNvPr id="2" name="Title Placeholder 1">
            <a:extLst>
              <a:ext uri="{FF2B5EF4-FFF2-40B4-BE49-F238E27FC236}">
                <a16:creationId xmlns:a16="http://schemas.microsoft.com/office/drawing/2014/main" id="{0EE9B75B-FC69-4802-829F-1DE0261000CF}"/>
              </a:ext>
            </a:extLst>
          </p:cNvPr>
          <p:cNvSpPr>
            <a:spLocks noGrp="1"/>
          </p:cNvSpPr>
          <p:nvPr>
            <p:ph type="title"/>
          </p:nvPr>
        </p:nvSpPr>
        <p:spPr>
          <a:xfrm>
            <a:off x="200025" y="278611"/>
            <a:ext cx="8743950" cy="480731"/>
          </a:xfrm>
          <a:prstGeom prst="rect">
            <a:avLst/>
          </a:prstGeom>
        </p:spPr>
        <p:txBody>
          <a:bodyPr anchor="t" anchorCtr="1"/>
          <a:lstStyle/>
          <a:p>
            <a:pPr marL="0" lvl="0" algn="ctr" defTabSz="685800"/>
            <a:r>
              <a:rPr lang="en-US" dirty="0"/>
              <a:t>Click to edit Master title style</a:t>
            </a:r>
          </a:p>
        </p:txBody>
      </p:sp>
      <p:sp>
        <p:nvSpPr>
          <p:cNvPr id="3" name="Text Placeholder 2">
            <a:extLst>
              <a:ext uri="{FF2B5EF4-FFF2-40B4-BE49-F238E27FC236}">
                <a16:creationId xmlns:a16="http://schemas.microsoft.com/office/drawing/2014/main" id="{4FDE9484-AA49-444D-AF04-5449EEFBF53D}"/>
              </a:ext>
            </a:extLst>
          </p:cNvPr>
          <p:cNvSpPr>
            <a:spLocks noGrp="1"/>
          </p:cNvSpPr>
          <p:nvPr>
            <p:ph type="body" idx="1"/>
          </p:nvPr>
        </p:nvSpPr>
        <p:spPr>
          <a:xfrm>
            <a:off x="200025" y="1114429"/>
            <a:ext cx="8743950" cy="3551915"/>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67F0354-EE90-4314-B552-64800CD777E5}"/>
              </a:ext>
            </a:extLst>
          </p:cNvPr>
          <p:cNvSpPr>
            <a:spLocks noGrp="1"/>
          </p:cNvSpPr>
          <p:nvPr>
            <p:ph type="dt" sz="half" idx="2"/>
          </p:nvPr>
        </p:nvSpPr>
        <p:spPr>
          <a:xfrm>
            <a:off x="200025" y="5163740"/>
            <a:ext cx="2057400" cy="273844"/>
          </a:xfrm>
          <a:prstGeom prst="rect">
            <a:avLst/>
          </a:prstGeom>
        </p:spPr>
        <p:txBody>
          <a:bodyPr vert="horz" lIns="91440" tIns="45720" rIns="91440" bIns="45720" rtlCol="0" anchor="ctr"/>
          <a:lstStyle>
            <a:lvl1pPr algn="l">
              <a:defRPr sz="600">
                <a:solidFill>
                  <a:schemeClr val="tx1">
                    <a:tint val="75000"/>
                  </a:schemeClr>
                </a:solidFill>
              </a:defRPr>
            </a:lvl1pPr>
          </a:lstStyle>
          <a:p>
            <a:fld id="{D51A7184-135E-45B1-A657-F2E8CBC78263}" type="datetimeFigureOut">
              <a:rPr lang="en-US" smtClean="0"/>
              <a:pPr/>
              <a:t>11/24/23</a:t>
            </a:fld>
            <a:endParaRPr lang="en-US" dirty="0"/>
          </a:p>
        </p:txBody>
      </p:sp>
      <p:sp>
        <p:nvSpPr>
          <p:cNvPr id="5" name="Footer Placeholder 4">
            <a:extLst>
              <a:ext uri="{FF2B5EF4-FFF2-40B4-BE49-F238E27FC236}">
                <a16:creationId xmlns:a16="http://schemas.microsoft.com/office/drawing/2014/main" id="{A7282F7C-9208-4537-9576-F6AC3FA2CE7F}"/>
              </a:ext>
            </a:extLst>
          </p:cNvPr>
          <p:cNvSpPr>
            <a:spLocks noGrp="1"/>
          </p:cNvSpPr>
          <p:nvPr>
            <p:ph type="ftr" sz="quarter" idx="3"/>
          </p:nvPr>
        </p:nvSpPr>
        <p:spPr>
          <a:xfrm>
            <a:off x="3028950" y="5163740"/>
            <a:ext cx="3086100" cy="273844"/>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825CD4-9FE3-4FBF-920B-6AAC85319D48}"/>
              </a:ext>
            </a:extLst>
          </p:cNvPr>
          <p:cNvSpPr>
            <a:spLocks noGrp="1"/>
          </p:cNvSpPr>
          <p:nvPr>
            <p:ph type="sldNum" sz="quarter" idx="4"/>
          </p:nvPr>
        </p:nvSpPr>
        <p:spPr>
          <a:xfrm>
            <a:off x="6886575" y="5163739"/>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fld id="{83B3D6B8-A066-4E03-A02F-B10ECA948899}" type="slidenum">
              <a:rPr lang="en-US" smtClean="0"/>
              <a:pPr/>
              <a:t>‹#›</a:t>
            </a:fld>
            <a:endParaRPr lang="en-US" dirty="0"/>
          </a:p>
        </p:txBody>
      </p:sp>
      <p:sp>
        <p:nvSpPr>
          <p:cNvPr id="9" name="TextBox 3">
            <a:extLst>
              <a:ext uri="{FF2B5EF4-FFF2-40B4-BE49-F238E27FC236}">
                <a16:creationId xmlns:a16="http://schemas.microsoft.com/office/drawing/2014/main" id="{8948951E-23E1-4ACA-9AE7-7C91707AA21E}"/>
              </a:ext>
            </a:extLst>
          </p:cNvPr>
          <p:cNvSpPr txBox="1">
            <a:spLocks noChangeArrowheads="1"/>
          </p:cNvSpPr>
          <p:nvPr userDrawn="1"/>
        </p:nvSpPr>
        <p:spPr bwMode="white">
          <a:xfrm>
            <a:off x="5972175" y="4885954"/>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88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052152039"/>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4" r:id="rId32"/>
    <p:sldLayoutId id="2147483885" r:id="rId33"/>
    <p:sldLayoutId id="2147483886" r:id="rId34"/>
    <p:sldLayoutId id="2147483887" r:id="rId35"/>
    <p:sldLayoutId id="2147483888" r:id="rId36"/>
    <p:sldLayoutId id="2147483889" r:id="rId37"/>
    <p:sldLayoutId id="2147483890" r:id="rId38"/>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txStyles>
    <p:titleStyle>
      <a:lvl1pPr algn="l" defTabSz="685783" rtl="0" eaLnBrk="1" latinLnBrk="0" hangingPunct="1">
        <a:lnSpc>
          <a:spcPct val="90000"/>
        </a:lnSpc>
        <a:spcBef>
          <a:spcPct val="0"/>
        </a:spcBef>
        <a:buNone/>
        <a:defRPr lang="en-US" sz="33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171446" indent="-171446" algn="l" defTabSz="685783" rtl="0" eaLnBrk="1" latinLnBrk="0" hangingPunct="1">
        <a:lnSpc>
          <a:spcPct val="90000"/>
        </a:lnSpc>
        <a:spcBef>
          <a:spcPts val="0"/>
        </a:spcBef>
        <a:spcAft>
          <a:spcPts val="900"/>
        </a:spcAft>
        <a:buSzPct val="90000"/>
        <a:buFont typeface="Amazon Ember" panose="020B0603020204020204" pitchFamily="34" charset="0"/>
        <a:buChar char="•"/>
        <a:defRPr sz="2100" kern="1200">
          <a:solidFill>
            <a:schemeClr val="tx1"/>
          </a:solidFill>
          <a:latin typeface="+mn-lt"/>
          <a:ea typeface="+mn-ea"/>
          <a:cs typeface="+mn-cs"/>
        </a:defRPr>
      </a:lvl1pPr>
      <a:lvl2pPr marL="342892" indent="-171446" algn="l" defTabSz="685783" rtl="0" eaLnBrk="1" latinLnBrk="0" hangingPunct="1">
        <a:lnSpc>
          <a:spcPct val="90000"/>
        </a:lnSpc>
        <a:spcBef>
          <a:spcPts val="0"/>
        </a:spcBef>
        <a:spcAft>
          <a:spcPts val="900"/>
        </a:spcAft>
        <a:buSzPct val="90000"/>
        <a:buFont typeface="Wingdings" panose="05000000000000000000" pitchFamily="2" charset="2"/>
        <a:buChar char="§"/>
        <a:defRPr sz="1800" kern="1200">
          <a:solidFill>
            <a:schemeClr val="tx1"/>
          </a:solidFill>
          <a:latin typeface="+mn-lt"/>
          <a:ea typeface="+mn-ea"/>
          <a:cs typeface="+mn-cs"/>
        </a:defRPr>
      </a:lvl2pPr>
      <a:lvl3pPr marL="514337" indent="-171446" algn="l" defTabSz="685783" rtl="0" eaLnBrk="1" latinLnBrk="0" hangingPunct="1">
        <a:lnSpc>
          <a:spcPct val="90000"/>
        </a:lnSpc>
        <a:spcBef>
          <a:spcPts val="0"/>
        </a:spcBef>
        <a:spcAft>
          <a:spcPts val="900"/>
        </a:spcAft>
        <a:buSzPct val="90000"/>
        <a:buFont typeface="Amazon Ember" panose="020B0603020204020204" pitchFamily="34" charset="0"/>
        <a:buChar char="–"/>
        <a:defRPr sz="1500" kern="1200">
          <a:solidFill>
            <a:schemeClr val="tx1"/>
          </a:solidFill>
          <a:latin typeface="+mn-lt"/>
          <a:ea typeface="+mn-ea"/>
          <a:cs typeface="+mn-cs"/>
        </a:defRPr>
      </a:lvl3pPr>
      <a:lvl4pPr marL="685783" indent="-171446" algn="l" defTabSz="685783"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4pPr>
      <a:lvl5pPr marL="857228" indent="-171446" algn="l" defTabSz="685783"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p15:clr>
            <a:srgbClr val="F26B43"/>
          </p15:clr>
        </p15:guide>
        <p15:guide id="2" orient="horz" pos="240">
          <p15:clr>
            <a:srgbClr val="F26B43"/>
          </p15:clr>
        </p15:guide>
        <p15:guide id="3" pos="7512">
          <p15:clr>
            <a:srgbClr val="F26B43"/>
          </p15:clr>
        </p15:guide>
        <p15:guide id="4" orient="horz" pos="3936">
          <p15:clr>
            <a:srgbClr val="F26B43"/>
          </p15:clr>
        </p15:guide>
        <p15:guide id="5" pos="240">
          <p15:clr>
            <a:srgbClr val="F26B43"/>
          </p15:clr>
        </p15:guide>
        <p15:guide id="6" pos="7440">
          <p15:clr>
            <a:srgbClr val="F26B43"/>
          </p15:clr>
        </p15:guide>
        <p15:guide id="8" orient="horz" pos="93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341CBD-1E82-4E4B-81A6-81BBF40EDA59}"/>
              </a:ext>
            </a:extLst>
          </p:cNvPr>
          <p:cNvPicPr>
            <a:picLocks noChangeAspect="1"/>
          </p:cNvPicPr>
          <p:nvPr userDrawn="1"/>
        </p:nvPicPr>
        <p:blipFill>
          <a:blip r:embed="rId33"/>
          <a:stretch>
            <a:fillRect/>
          </a:stretch>
        </p:blipFill>
        <p:spPr bwMode="ltGray">
          <a:xfrm>
            <a:off x="0" y="0"/>
            <a:ext cx="9144000" cy="5143500"/>
          </a:xfrm>
          <a:prstGeom prst="rect">
            <a:avLst/>
          </a:prstGeom>
        </p:spPr>
      </p:pic>
      <p:sp>
        <p:nvSpPr>
          <p:cNvPr id="2" name="Title Placeholder 1">
            <a:extLst>
              <a:ext uri="{FF2B5EF4-FFF2-40B4-BE49-F238E27FC236}">
                <a16:creationId xmlns:a16="http://schemas.microsoft.com/office/drawing/2014/main" id="{0EE9B75B-FC69-4802-829F-1DE0261000CF}"/>
              </a:ext>
            </a:extLst>
          </p:cNvPr>
          <p:cNvSpPr>
            <a:spLocks noGrp="1"/>
          </p:cNvSpPr>
          <p:nvPr>
            <p:ph type="title"/>
          </p:nvPr>
        </p:nvSpPr>
        <p:spPr>
          <a:xfrm>
            <a:off x="200025" y="278608"/>
            <a:ext cx="8743950" cy="480731"/>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FDE9484-AA49-444D-AF04-5449EEFBF53D}"/>
              </a:ext>
            </a:extLst>
          </p:cNvPr>
          <p:cNvSpPr>
            <a:spLocks noGrp="1"/>
          </p:cNvSpPr>
          <p:nvPr>
            <p:ph type="body" idx="1"/>
          </p:nvPr>
        </p:nvSpPr>
        <p:spPr>
          <a:xfrm>
            <a:off x="200025" y="1114426"/>
            <a:ext cx="8743950" cy="355191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F0354-EE90-4314-B552-64800CD777E5}"/>
              </a:ext>
            </a:extLst>
          </p:cNvPr>
          <p:cNvSpPr>
            <a:spLocks noGrp="1"/>
          </p:cNvSpPr>
          <p:nvPr>
            <p:ph type="dt" sz="half" idx="2"/>
          </p:nvPr>
        </p:nvSpPr>
        <p:spPr>
          <a:xfrm>
            <a:off x="200025" y="5163740"/>
            <a:ext cx="2057400" cy="273844"/>
          </a:xfrm>
          <a:prstGeom prst="rect">
            <a:avLst/>
          </a:prstGeom>
        </p:spPr>
        <p:txBody>
          <a:bodyPr vert="horz" lIns="91440" tIns="45720" rIns="91440" bIns="45720" rtlCol="0" anchor="ctr"/>
          <a:lstStyle>
            <a:lvl1pPr algn="l">
              <a:defRPr sz="600">
                <a:solidFill>
                  <a:schemeClr val="tx1">
                    <a:tint val="75000"/>
                  </a:schemeClr>
                </a:solidFill>
              </a:defRPr>
            </a:lvl1pPr>
          </a:lstStyle>
          <a:p>
            <a:fld id="{D51A7184-135E-45B1-A657-F2E8CBC78263}" type="datetimeFigureOut">
              <a:rPr lang="en-US" smtClean="0"/>
              <a:pPr/>
              <a:t>11/24/23</a:t>
            </a:fld>
            <a:endParaRPr lang="en-US" dirty="0"/>
          </a:p>
        </p:txBody>
      </p:sp>
      <p:sp>
        <p:nvSpPr>
          <p:cNvPr id="5" name="Footer Placeholder 4">
            <a:extLst>
              <a:ext uri="{FF2B5EF4-FFF2-40B4-BE49-F238E27FC236}">
                <a16:creationId xmlns:a16="http://schemas.microsoft.com/office/drawing/2014/main" id="{A7282F7C-9208-4537-9576-F6AC3FA2CE7F}"/>
              </a:ext>
            </a:extLst>
          </p:cNvPr>
          <p:cNvSpPr>
            <a:spLocks noGrp="1"/>
          </p:cNvSpPr>
          <p:nvPr>
            <p:ph type="ftr" sz="quarter" idx="3"/>
          </p:nvPr>
        </p:nvSpPr>
        <p:spPr>
          <a:xfrm>
            <a:off x="3028950" y="5163740"/>
            <a:ext cx="3086100" cy="273844"/>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825CD4-9FE3-4FBF-920B-6AAC85319D48}"/>
              </a:ext>
            </a:extLst>
          </p:cNvPr>
          <p:cNvSpPr>
            <a:spLocks noGrp="1"/>
          </p:cNvSpPr>
          <p:nvPr>
            <p:ph type="sldNum" sz="quarter" idx="4"/>
          </p:nvPr>
        </p:nvSpPr>
        <p:spPr>
          <a:xfrm>
            <a:off x="6886575" y="5163739"/>
            <a:ext cx="2057400" cy="273844"/>
          </a:xfrm>
          <a:prstGeom prst="rect">
            <a:avLst/>
          </a:prstGeom>
        </p:spPr>
        <p:txBody>
          <a:bodyPr vert="horz" lIns="91440" tIns="45720" rIns="91440" bIns="45720" rtlCol="0" anchor="ctr"/>
          <a:lstStyle>
            <a:lvl1pPr algn="r">
              <a:defRPr sz="600">
                <a:solidFill>
                  <a:schemeClr val="tx1">
                    <a:tint val="75000"/>
                  </a:schemeClr>
                </a:solidFill>
              </a:defRPr>
            </a:lvl1pPr>
          </a:lstStyle>
          <a:p>
            <a:fld id="{83B3D6B8-A066-4E03-A02F-B10ECA948899}" type="slidenum">
              <a:rPr lang="en-US" smtClean="0"/>
              <a:pPr/>
              <a:t>‹#›</a:t>
            </a:fld>
            <a:endParaRPr lang="en-US" dirty="0"/>
          </a:p>
        </p:txBody>
      </p:sp>
      <p:sp>
        <p:nvSpPr>
          <p:cNvPr id="9" name="TextBox 3">
            <a:extLst>
              <a:ext uri="{FF2B5EF4-FFF2-40B4-BE49-F238E27FC236}">
                <a16:creationId xmlns:a16="http://schemas.microsoft.com/office/drawing/2014/main" id="{8948951E-23E1-4ACA-9AE7-7C91707AA21E}"/>
              </a:ext>
            </a:extLst>
          </p:cNvPr>
          <p:cNvSpPr txBox="1">
            <a:spLocks noChangeArrowheads="1"/>
          </p:cNvSpPr>
          <p:nvPr userDrawn="1"/>
        </p:nvSpPr>
        <p:spPr bwMode="white">
          <a:xfrm>
            <a:off x="5972175" y="4885952"/>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4011573031"/>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900"/>
        </a:spcAft>
        <a:buSzPct val="90000"/>
        <a:buFont typeface="Amazon Ember" panose="020B0603020204020204" pitchFamily="34" charset="0"/>
        <a:buChar char="•"/>
        <a:defRPr sz="2100" kern="1200">
          <a:solidFill>
            <a:schemeClr val="tx1"/>
          </a:solidFill>
          <a:latin typeface="+mn-lt"/>
          <a:ea typeface="+mn-ea"/>
          <a:cs typeface="+mn-cs"/>
        </a:defRPr>
      </a:lvl1pPr>
      <a:lvl2pPr marL="342900" indent="-171450" algn="l" defTabSz="685800" rtl="0" eaLnBrk="1" latinLnBrk="0" hangingPunct="1">
        <a:lnSpc>
          <a:spcPct val="90000"/>
        </a:lnSpc>
        <a:spcBef>
          <a:spcPts val="0"/>
        </a:spcBef>
        <a:spcAft>
          <a:spcPts val="900"/>
        </a:spcAft>
        <a:buSzPct val="90000"/>
        <a:buFont typeface="Wingdings" panose="05000000000000000000" pitchFamily="2" charset="2"/>
        <a:buChar char="§"/>
        <a:defRPr sz="1800" kern="1200">
          <a:solidFill>
            <a:schemeClr val="tx1"/>
          </a:solidFill>
          <a:latin typeface="+mn-lt"/>
          <a:ea typeface="+mn-ea"/>
          <a:cs typeface="+mn-cs"/>
        </a:defRPr>
      </a:lvl2pPr>
      <a:lvl3pPr marL="514350" indent="-171450" algn="l" defTabSz="685800" rtl="0" eaLnBrk="1" latinLnBrk="0" hangingPunct="1">
        <a:lnSpc>
          <a:spcPct val="90000"/>
        </a:lnSpc>
        <a:spcBef>
          <a:spcPts val="0"/>
        </a:spcBef>
        <a:spcAft>
          <a:spcPts val="900"/>
        </a:spcAft>
        <a:buSzPct val="90000"/>
        <a:buFont typeface="Amazon Ember" panose="020B0603020204020204" pitchFamily="34" charset="0"/>
        <a:buChar char="–"/>
        <a:defRPr sz="1500" kern="1200">
          <a:solidFill>
            <a:schemeClr val="tx1"/>
          </a:solidFill>
          <a:latin typeface="+mn-lt"/>
          <a:ea typeface="+mn-ea"/>
          <a:cs typeface="+mn-cs"/>
        </a:defRPr>
      </a:lvl3pPr>
      <a:lvl4pPr marL="685800" indent="-171450" algn="l" defTabSz="685800"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4pPr>
      <a:lvl5pPr marL="857250" indent="-171450" algn="l" defTabSz="685800"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p15:clr>
            <a:srgbClr val="F26B43"/>
          </p15:clr>
        </p15:guide>
        <p15:guide id="2" orient="horz" pos="240">
          <p15:clr>
            <a:srgbClr val="F26B43"/>
          </p15:clr>
        </p15:guide>
        <p15:guide id="3" pos="7512">
          <p15:clr>
            <a:srgbClr val="F26B43"/>
          </p15:clr>
        </p15:guide>
        <p15:guide id="4" orient="horz" pos="3936">
          <p15:clr>
            <a:srgbClr val="F26B43"/>
          </p15:clr>
        </p15:guide>
        <p15:guide id="5" pos="240">
          <p15:clr>
            <a:srgbClr val="F26B43"/>
          </p15:clr>
        </p15:guide>
        <p15:guide id="6" pos="7440">
          <p15:clr>
            <a:srgbClr val="F26B43"/>
          </p15:clr>
        </p15:guide>
        <p15:guide id="8" orient="horz" pos="9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457200" y="685800"/>
            <a:ext cx="8229600" cy="457201"/>
          </a:xfrm>
          <a:prstGeom prst="rect">
            <a:avLst/>
          </a:prstGeom>
        </p:spPr>
        <p:txBody>
          <a:bodyPr vert="horz" lIns="0" tIns="45720" rIns="91440" bIns="45720" rtlCol="0" anchor="t">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457200" y="1283852"/>
            <a:ext cx="8229600" cy="3143250"/>
          </a:xfrm>
          <a:prstGeom prst="rect">
            <a:avLst/>
          </a:prstGeom>
        </p:spPr>
        <p:txBody>
          <a:bodyPr vert="horz" lIns="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6696900" y="4717125"/>
            <a:ext cx="2057400" cy="273844"/>
          </a:xfrm>
          <a:prstGeom prst="rect">
            <a:avLst/>
          </a:prstGeom>
        </p:spPr>
        <p:txBody>
          <a:bodyPr vert="horz" lIns="91440" tIns="45720" rIns="91440" bIns="45720" rtlCol="0" anchor="ctr"/>
          <a:lstStyle>
            <a:lvl1pPr algn="r">
              <a:defRPr sz="675">
                <a:solidFill>
                  <a:schemeClr val="tx1"/>
                </a:solidFill>
              </a:defRPr>
            </a:lvl1pPr>
          </a:lstStyle>
          <a:p>
            <a:fld id="{7834CDD4-D76F-4459-B025-0310E913C243}" type="slidenum">
              <a:rPr lang="en-US" smtClean="0"/>
              <a:pPr/>
              <a:t>‹#›</a:t>
            </a:fld>
            <a:endParaRPr lang="en-US" dirty="0"/>
          </a:p>
        </p:txBody>
      </p:sp>
      <p:pic>
        <p:nvPicPr>
          <p:cNvPr id="14" name="Picture 13">
            <a:extLst>
              <a:ext uri="{FF2B5EF4-FFF2-40B4-BE49-F238E27FC236}">
                <a16:creationId xmlns:a16="http://schemas.microsoft.com/office/drawing/2014/main" id="{2DD756C0-7588-C447-97FD-04C999D305AC}"/>
              </a:ext>
            </a:extLst>
          </p:cNvPr>
          <p:cNvPicPr>
            <a:picLocks noChangeAspect="1"/>
          </p:cNvPicPr>
          <p:nvPr userDrawn="1"/>
        </p:nvPicPr>
        <p:blipFill>
          <a:blip r:embed="rId40">
            <a:alphaModFix/>
          </a:blip>
          <a:stretch>
            <a:fillRect/>
          </a:stretch>
        </p:blipFill>
        <p:spPr>
          <a:xfrm>
            <a:off x="446471" y="4753502"/>
            <a:ext cx="274320" cy="165182"/>
          </a:xfrm>
          <a:prstGeom prst="rect">
            <a:avLst/>
          </a:prstGeom>
        </p:spPr>
      </p:pic>
      <p:pic>
        <p:nvPicPr>
          <p:cNvPr id="17" name="Picture 16">
            <a:extLst>
              <a:ext uri="{FF2B5EF4-FFF2-40B4-BE49-F238E27FC236}">
                <a16:creationId xmlns:a16="http://schemas.microsoft.com/office/drawing/2014/main" id="{9793147F-BA8C-1046-8D20-D9B84AFEEBAD}"/>
              </a:ext>
            </a:extLst>
          </p:cNvPr>
          <p:cNvPicPr>
            <a:picLocks noChangeAspect="1"/>
          </p:cNvPicPr>
          <p:nvPr userDrawn="1"/>
        </p:nvPicPr>
        <p:blipFill>
          <a:blip r:embed="rId41"/>
          <a:stretch>
            <a:fillRect/>
          </a:stretch>
        </p:blipFill>
        <p:spPr>
          <a:xfrm>
            <a:off x="445770" y="4753029"/>
            <a:ext cx="274320" cy="163943"/>
          </a:xfrm>
          <a:prstGeom prst="rect">
            <a:avLst/>
          </a:prstGeom>
          <a:solidFill>
            <a:schemeClr val="bg1"/>
          </a:solidFill>
        </p:spPr>
      </p:pic>
      <p:sp>
        <p:nvSpPr>
          <p:cNvPr id="9" name="TextBox 8">
            <a:extLst>
              <a:ext uri="{FF2B5EF4-FFF2-40B4-BE49-F238E27FC236}">
                <a16:creationId xmlns:a16="http://schemas.microsoft.com/office/drawing/2014/main" id="{0D9070B4-9002-7F4D-8CA1-7703FC0CB8DF}"/>
              </a:ext>
            </a:extLst>
          </p:cNvPr>
          <p:cNvSpPr txBox="1"/>
          <p:nvPr userDrawn="1"/>
        </p:nvSpPr>
        <p:spPr>
          <a:xfrm>
            <a:off x="3822436" y="4792360"/>
            <a:ext cx="1499129" cy="161583"/>
          </a:xfrm>
          <a:prstGeom prst="rect">
            <a:avLst/>
          </a:prstGeom>
          <a:noFill/>
        </p:spPr>
        <p:txBody>
          <a:bodyPr wrap="none" rtlCol="0">
            <a:spAutoFit/>
          </a:bodyPr>
          <a:lstStyle/>
          <a:p>
            <a:pPr algn="ctr"/>
            <a:r>
              <a:rPr lang="en-US" sz="450" dirty="0"/>
              <a:t>© 2022, Amazon Web Services, Inc. or its affiliates.</a:t>
            </a:r>
          </a:p>
        </p:txBody>
      </p:sp>
    </p:spTree>
    <p:extLst>
      <p:ext uri="{BB962C8B-B14F-4D97-AF65-F5344CB8AC3E}">
        <p14:creationId xmlns:p14="http://schemas.microsoft.com/office/powerpoint/2010/main" val="3081560853"/>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 id="2147483963" r:id="rId38"/>
  </p:sldLayoutIdLst>
  <p:hf hdr="0" dt="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675"/>
        </a:spcAft>
        <a:buClrTx/>
        <a:buSzPct val="90000"/>
        <a:buFont typeface="Amazon Ember" panose="020B0603020204020204" pitchFamily="34" charset="0"/>
        <a:buChar char="•"/>
        <a:defRPr sz="2100" b="0" kern="1200">
          <a:solidFill>
            <a:schemeClr val="tx1"/>
          </a:solidFill>
          <a:latin typeface="+mn-lt"/>
          <a:ea typeface="+mn-ea"/>
          <a:cs typeface="+mn-cs"/>
        </a:defRPr>
      </a:lvl1pPr>
      <a:lvl2pPr marL="342900" indent="-171450" algn="l" defTabSz="685800" rtl="0" eaLnBrk="1" latinLnBrk="0" hangingPunct="1">
        <a:lnSpc>
          <a:spcPct val="100000"/>
        </a:lnSpc>
        <a:spcBef>
          <a:spcPts val="0"/>
        </a:spcBef>
        <a:spcAft>
          <a:spcPts val="675"/>
        </a:spcAft>
        <a:buClrTx/>
        <a:buSzPct val="90000"/>
        <a:buFont typeface="Wingdings" panose="05000000000000000000" pitchFamily="2" charset="2"/>
        <a:buChar char="§"/>
        <a:defRPr sz="1800" kern="1200">
          <a:solidFill>
            <a:schemeClr val="tx1"/>
          </a:solidFill>
          <a:latin typeface="+mn-lt"/>
          <a:ea typeface="+mn-ea"/>
          <a:cs typeface="+mn-cs"/>
        </a:defRPr>
      </a:lvl2pPr>
      <a:lvl3pPr marL="548640" indent="-171450" algn="l" defTabSz="685800" rtl="0" eaLnBrk="1" latinLnBrk="0" hangingPunct="1">
        <a:lnSpc>
          <a:spcPct val="100000"/>
        </a:lnSpc>
        <a:spcBef>
          <a:spcPts val="0"/>
        </a:spcBef>
        <a:spcAft>
          <a:spcPts val="450"/>
        </a:spcAft>
        <a:buClr>
          <a:schemeClr val="bg1"/>
        </a:buClr>
        <a:buFont typeface="Amazon Ember" panose="020B0603020204020204" pitchFamily="34" charset="0"/>
        <a:buChar char="–"/>
        <a:defRPr sz="1500" kern="1200">
          <a:solidFill>
            <a:schemeClr val="tx1"/>
          </a:solidFill>
          <a:latin typeface="+mn-lt"/>
          <a:ea typeface="+mn-ea"/>
          <a:cs typeface="+mn-cs"/>
        </a:defRPr>
      </a:lvl3pPr>
      <a:lvl4pPr marL="754380" indent="-171450" algn="l" defTabSz="685800" rtl="0" eaLnBrk="1" latinLnBrk="0" hangingPunct="1">
        <a:lnSpc>
          <a:spcPct val="100000"/>
        </a:lnSpc>
        <a:spcBef>
          <a:spcPts val="0"/>
        </a:spcBef>
        <a:spcAft>
          <a:spcPts val="450"/>
        </a:spcAft>
        <a:buClrTx/>
        <a:buFont typeface="Amazon Ember" panose="020B0603020204020204" pitchFamily="34" charset="0"/>
        <a:buChar char="•"/>
        <a:defRPr sz="1350" kern="1200">
          <a:solidFill>
            <a:schemeClr val="tx1"/>
          </a:solidFill>
          <a:latin typeface="+mn-lt"/>
          <a:ea typeface="+mn-ea"/>
          <a:cs typeface="+mn-cs"/>
        </a:defRPr>
      </a:lvl4pPr>
      <a:lvl5pPr marL="960120" indent="-171450" algn="l" defTabSz="685800" rtl="0" eaLnBrk="1" latinLnBrk="0" hangingPunct="1">
        <a:lnSpc>
          <a:spcPct val="100000"/>
        </a:lnSpc>
        <a:spcBef>
          <a:spcPts val="0"/>
        </a:spcBef>
        <a:spcAft>
          <a:spcPts val="450"/>
        </a:spcAft>
        <a:buClrTx/>
        <a:buFont typeface="Amazon Ember" panose="020B0603020204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32000">
              <a:srgbClr val="0000A3"/>
            </a:gs>
            <a:gs pos="100000">
              <a:srgbClr val="00007B"/>
            </a:gs>
          </a:gsLst>
          <a:lin ang="180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285750" y="228601"/>
            <a:ext cx="8572500" cy="5078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285750" y="1114425"/>
            <a:ext cx="8572499" cy="1530419"/>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8B818714-7893-4A3A-9130-79EF6BF69A14}" type="datetimeFigureOut">
              <a:rPr lang="en-US" smtClean="0"/>
              <a:pPr/>
              <a:t>11/24/23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6457950" y="5214938"/>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EB4B8DE2-A4E8-46E4-8BBF-D75455EFF32C}" type="slidenum">
              <a:rPr lang="en-US" smtClean="0"/>
              <a:pPr/>
              <a:t>‹#›</a:t>
            </a:fld>
            <a:endParaRPr lang="en-US" dirty="0"/>
          </a:p>
        </p:txBody>
      </p:sp>
      <p:pic>
        <p:nvPicPr>
          <p:cNvPr id="7" name="Picture 6">
            <a:extLst>
              <a:ext uri="{FF2B5EF4-FFF2-40B4-BE49-F238E27FC236}">
                <a16:creationId xmlns:a16="http://schemas.microsoft.com/office/drawing/2014/main" id="{119AC935-4E42-4919-9C5C-EB1ABFFAC1C9}"/>
              </a:ext>
            </a:extLst>
          </p:cNvPr>
          <p:cNvPicPr>
            <a:picLocks noChangeAspect="1"/>
          </p:cNvPicPr>
          <p:nvPr userDrawn="1"/>
        </p:nvPicPr>
        <p:blipFill>
          <a:blip r:embed="rId32"/>
          <a:srcRect/>
          <a:stretch/>
        </p:blipFill>
        <p:spPr>
          <a:xfrm>
            <a:off x="301630" y="4809529"/>
            <a:ext cx="303576" cy="171450"/>
          </a:xfrm>
          <a:prstGeom prst="rect">
            <a:avLst/>
          </a:prstGeom>
        </p:spPr>
      </p:pic>
      <p:sp>
        <p:nvSpPr>
          <p:cNvPr id="8" name="TextBox 3">
            <a:extLst>
              <a:ext uri="{FF2B5EF4-FFF2-40B4-BE49-F238E27FC236}">
                <a16:creationId xmlns:a16="http://schemas.microsoft.com/office/drawing/2014/main" id="{07C923E7-7800-4BEF-B8DF-7CD4A278873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906690716"/>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900"/>
        </a:spcAft>
        <a:buSzPct val="90000"/>
        <a:buFont typeface="Amazon Ember" panose="020B0603020204020204" pitchFamily="34" charset="0"/>
        <a:buChar char="•"/>
        <a:defRPr sz="1800" kern="1200">
          <a:solidFill>
            <a:schemeClr val="tx1"/>
          </a:solidFill>
          <a:latin typeface="+mn-lt"/>
          <a:ea typeface="+mn-ea"/>
          <a:cs typeface="+mn-cs"/>
        </a:defRPr>
      </a:lvl1pPr>
      <a:lvl2pPr marL="385763" indent="-171450" algn="l" defTabSz="685800" rtl="0" eaLnBrk="1" latinLnBrk="0" hangingPunct="1">
        <a:lnSpc>
          <a:spcPct val="90000"/>
        </a:lnSpc>
        <a:spcBef>
          <a:spcPts val="0"/>
        </a:spcBef>
        <a:spcAft>
          <a:spcPts val="900"/>
        </a:spcAft>
        <a:buSzPct val="90000"/>
        <a:buFont typeface="Wingdings" panose="05000000000000000000" pitchFamily="2" charset="2"/>
        <a:buChar char="§"/>
        <a:defRPr sz="1500" kern="1200">
          <a:solidFill>
            <a:schemeClr val="tx1"/>
          </a:solidFill>
          <a:latin typeface="+mn-lt"/>
          <a:ea typeface="+mn-ea"/>
          <a:cs typeface="+mn-cs"/>
        </a:defRPr>
      </a:lvl2pPr>
      <a:lvl3pPr marL="642938" indent="-171450" algn="l" defTabSz="685800"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3pPr>
      <a:lvl4pPr marL="814388" indent="-128588" algn="l" defTabSz="685800" rtl="0" eaLnBrk="1" latinLnBrk="0" hangingPunct="1">
        <a:lnSpc>
          <a:spcPct val="90000"/>
        </a:lnSpc>
        <a:spcBef>
          <a:spcPts val="0"/>
        </a:spcBef>
        <a:spcAft>
          <a:spcPts val="900"/>
        </a:spcAft>
        <a:buFont typeface="Amazon Ember" panose="020B0603020204020204" pitchFamily="34" charset="0"/>
        <a:buChar char="•"/>
        <a:defRPr sz="1200" kern="1200">
          <a:solidFill>
            <a:schemeClr val="tx1"/>
          </a:solidFill>
          <a:latin typeface="+mn-lt"/>
          <a:ea typeface="+mn-ea"/>
          <a:cs typeface="+mn-cs"/>
        </a:defRPr>
      </a:lvl4pPr>
      <a:lvl5pPr marL="985838" indent="-128588" algn="l" defTabSz="685800" rtl="0" eaLnBrk="1" latinLnBrk="0" hangingPunct="1">
        <a:lnSpc>
          <a:spcPct val="90000"/>
        </a:lnSpc>
        <a:spcBef>
          <a:spcPts val="0"/>
        </a:spcBef>
        <a:spcAft>
          <a:spcPts val="900"/>
        </a:spcAft>
        <a:buFont typeface="Amazon Ember" panose="020B0603020204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32000">
              <a:srgbClr val="0000A3"/>
            </a:gs>
            <a:gs pos="100000">
              <a:srgbClr val="00007B"/>
            </a:gs>
          </a:gsLst>
          <a:lin ang="180000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285750" y="228601"/>
            <a:ext cx="8572500" cy="5078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285750" y="1114425"/>
            <a:ext cx="8572499" cy="1530419"/>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628650" y="5214938"/>
            <a:ext cx="2057400" cy="273844"/>
          </a:xfrm>
          <a:prstGeom prst="rect">
            <a:avLst/>
          </a:prstGeom>
        </p:spPr>
        <p:txBody>
          <a:bodyPr vert="horz" lIns="91440" tIns="45720" rIns="91440" bIns="45720" rtlCol="0" anchor="ctr"/>
          <a:lstStyle>
            <a:lvl1pPr algn="l">
              <a:defRPr sz="675">
                <a:solidFill>
                  <a:schemeClr val="tx1">
                    <a:tint val="75000"/>
                  </a:schemeClr>
                </a:solidFill>
              </a:defRPr>
            </a:lvl1pPr>
          </a:lstStyle>
          <a:p>
            <a:fld id="{8B818714-7893-4A3A-9130-79EF6BF69A14}" type="datetimeFigureOut">
              <a:rPr lang="en-US" smtClean="0"/>
              <a:pPr/>
              <a:t>11/24/23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3028950" y="5214938"/>
            <a:ext cx="3086100" cy="273844"/>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6457950" y="5214938"/>
            <a:ext cx="2057400"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EB4B8DE2-A4E8-46E4-8BBF-D75455EFF32C}" type="slidenum">
              <a:rPr lang="en-US" smtClean="0"/>
              <a:pPr/>
              <a:t>‹#›</a:t>
            </a:fld>
            <a:endParaRPr lang="en-US"/>
          </a:p>
        </p:txBody>
      </p:sp>
      <p:pic>
        <p:nvPicPr>
          <p:cNvPr id="7" name="Picture 6">
            <a:extLst>
              <a:ext uri="{FF2B5EF4-FFF2-40B4-BE49-F238E27FC236}">
                <a16:creationId xmlns:a16="http://schemas.microsoft.com/office/drawing/2014/main" id="{119AC935-4E42-4919-9C5C-EB1ABFFAC1C9}"/>
              </a:ext>
            </a:extLst>
          </p:cNvPr>
          <p:cNvPicPr>
            <a:picLocks noChangeAspect="1"/>
          </p:cNvPicPr>
          <p:nvPr userDrawn="1"/>
        </p:nvPicPr>
        <p:blipFill>
          <a:blip r:embed="rId32"/>
          <a:srcRect/>
          <a:stretch/>
        </p:blipFill>
        <p:spPr>
          <a:xfrm>
            <a:off x="301630" y="4809529"/>
            <a:ext cx="303576" cy="171450"/>
          </a:xfrm>
          <a:prstGeom prst="rect">
            <a:avLst/>
          </a:prstGeom>
        </p:spPr>
      </p:pic>
      <p:sp>
        <p:nvSpPr>
          <p:cNvPr id="8" name="TextBox 3">
            <a:extLst>
              <a:ext uri="{FF2B5EF4-FFF2-40B4-BE49-F238E27FC236}">
                <a16:creationId xmlns:a16="http://schemas.microsoft.com/office/drawing/2014/main" id="{07C923E7-7800-4BEF-B8DF-7CD4A2788736}"/>
              </a:ext>
            </a:extLst>
          </p:cNvPr>
          <p:cNvSpPr txBox="1">
            <a:spLocks noChangeArrowheads="1"/>
          </p:cNvSpPr>
          <p:nvPr userDrawn="1"/>
        </p:nvSpPr>
        <p:spPr bwMode="white">
          <a:xfrm>
            <a:off x="843616" y="4855540"/>
            <a:ext cx="2971800" cy="80791"/>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822909" eaLnBrk="1" fontAlgn="auto" hangingPunct="1">
              <a:spcBef>
                <a:spcPts val="0"/>
              </a:spcBef>
              <a:spcAft>
                <a:spcPts val="0"/>
              </a:spcAft>
              <a:defRPr/>
            </a:pPr>
            <a:r>
              <a:rPr lang="en-US" altLang="x-none" sz="525"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578775495"/>
      </p:ext>
    </p:extLst>
  </p:cSld>
  <p:clrMap bg1="dk1" tx1="lt1" bg2="dk2" tx2="lt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0"/>
        </a:spcBef>
        <a:spcAft>
          <a:spcPts val="900"/>
        </a:spcAft>
        <a:buSzPct val="90000"/>
        <a:buFont typeface="Amazon Ember" panose="020B0603020204020204" pitchFamily="34" charset="0"/>
        <a:buChar char="•"/>
        <a:defRPr sz="1800" kern="1200">
          <a:solidFill>
            <a:schemeClr val="tx1"/>
          </a:solidFill>
          <a:latin typeface="+mn-lt"/>
          <a:ea typeface="+mn-ea"/>
          <a:cs typeface="+mn-cs"/>
        </a:defRPr>
      </a:lvl1pPr>
      <a:lvl2pPr marL="385763" indent="-171450" algn="l" defTabSz="685800" rtl="0" eaLnBrk="1" latinLnBrk="0" hangingPunct="1">
        <a:lnSpc>
          <a:spcPct val="90000"/>
        </a:lnSpc>
        <a:spcBef>
          <a:spcPts val="0"/>
        </a:spcBef>
        <a:spcAft>
          <a:spcPts val="900"/>
        </a:spcAft>
        <a:buSzPct val="90000"/>
        <a:buFont typeface="Wingdings" panose="05000000000000000000" pitchFamily="2" charset="2"/>
        <a:buChar char="§"/>
        <a:defRPr sz="1500" kern="1200">
          <a:solidFill>
            <a:schemeClr val="tx1"/>
          </a:solidFill>
          <a:latin typeface="+mn-lt"/>
          <a:ea typeface="+mn-ea"/>
          <a:cs typeface="+mn-cs"/>
        </a:defRPr>
      </a:lvl2pPr>
      <a:lvl3pPr marL="642938" indent="-171450" algn="l" defTabSz="685800" rtl="0" eaLnBrk="1" latinLnBrk="0" hangingPunct="1">
        <a:lnSpc>
          <a:spcPct val="90000"/>
        </a:lnSpc>
        <a:spcBef>
          <a:spcPts val="0"/>
        </a:spcBef>
        <a:spcAft>
          <a:spcPts val="900"/>
        </a:spcAft>
        <a:buFont typeface="Amazon Ember" panose="020B0603020204020204" pitchFamily="34" charset="0"/>
        <a:buChar char="–"/>
        <a:defRPr sz="1350" kern="1200">
          <a:solidFill>
            <a:schemeClr val="tx1"/>
          </a:solidFill>
          <a:latin typeface="+mn-lt"/>
          <a:ea typeface="+mn-ea"/>
          <a:cs typeface="+mn-cs"/>
        </a:defRPr>
      </a:lvl3pPr>
      <a:lvl4pPr marL="814388" indent="-128588" algn="l" defTabSz="685800" rtl="0" eaLnBrk="1" latinLnBrk="0" hangingPunct="1">
        <a:lnSpc>
          <a:spcPct val="90000"/>
        </a:lnSpc>
        <a:spcBef>
          <a:spcPts val="0"/>
        </a:spcBef>
        <a:spcAft>
          <a:spcPts val="900"/>
        </a:spcAft>
        <a:buFont typeface="Amazon Ember" panose="020B0603020204020204" pitchFamily="34" charset="0"/>
        <a:buChar char="•"/>
        <a:defRPr sz="1200" kern="1200">
          <a:solidFill>
            <a:schemeClr val="tx1"/>
          </a:solidFill>
          <a:latin typeface="+mn-lt"/>
          <a:ea typeface="+mn-ea"/>
          <a:cs typeface="+mn-cs"/>
        </a:defRPr>
      </a:lvl4pPr>
      <a:lvl5pPr marL="985838" indent="-128588" algn="l" defTabSz="685800" rtl="0" eaLnBrk="1" latinLnBrk="0" hangingPunct="1">
        <a:lnSpc>
          <a:spcPct val="90000"/>
        </a:lnSpc>
        <a:spcBef>
          <a:spcPts val="0"/>
        </a:spcBef>
        <a:spcAft>
          <a:spcPts val="900"/>
        </a:spcAft>
        <a:buFont typeface="Amazon Ember" panose="020B0603020204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mazon Ember" panose="020B0603020204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rxiv.org/pdf/2309.07864.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huyenchip.com/2023/08/16/llm-research-open-challenges.html#6_develop_gpu_alternatives" TargetMode="External"/><Relationship Id="rId3" Type="http://schemas.openxmlformats.org/officeDocument/2006/relationships/hyperlink" Target="https://huyenchip.com/2023/08/16/llm-research-open-challenges.html#1_reduce_and_measure_hallucinations" TargetMode="External"/><Relationship Id="rId7" Type="http://schemas.openxmlformats.org/officeDocument/2006/relationships/hyperlink" Target="https://huyenchip.com/2023/08/16/llm-research-open-challenges.html#5_design_a_new_model_architecture" TargetMode="External"/><Relationship Id="rId12" Type="http://schemas.openxmlformats.org/officeDocument/2006/relationships/hyperlink" Target="https://huyenchip.com/2023/08/16/llm-research-open-challenges.html#10_build_llms_for_non_english_languag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huyenchip.com/2023/08/16/llm-research-open-challenges.html#4_make_llms_faster_and_cheaper" TargetMode="External"/><Relationship Id="rId11" Type="http://schemas.openxmlformats.org/officeDocument/2006/relationships/hyperlink" Target="https://huyenchip.com/2023/08/16/llm-research-open-challenges.html#9_improve_the_efficiency_of_the_chat_interface" TargetMode="External"/><Relationship Id="rId5" Type="http://schemas.openxmlformats.org/officeDocument/2006/relationships/hyperlink" Target="https://huyenchip.com/2023/08/16/llm-research-open-challenges.html#3_incorporate_other_data_modalities" TargetMode="External"/><Relationship Id="rId10" Type="http://schemas.openxmlformats.org/officeDocument/2006/relationships/hyperlink" Target="https://huyenchip.com/2023/08/16/llm-research-open-challenges.html#8_improve_learning_from_human_preference" TargetMode="External"/><Relationship Id="rId4" Type="http://schemas.openxmlformats.org/officeDocument/2006/relationships/hyperlink" Target="https://huyenchip.com/2023/08/16/llm-research-open-challenges.html#2_context_learning" TargetMode="External"/><Relationship Id="rId9" Type="http://schemas.openxmlformats.org/officeDocument/2006/relationships/hyperlink" Target="https://huyenchip.com/2023/08/16/llm-research-open-challenges.html#7_make_agents_usabl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8" Type="http://schemas.openxmlformats.org/officeDocument/2006/relationships/hyperlink" Target="https://lilianweng.github.io/posts/2023-06-23-agent/" TargetMode="External"/><Relationship Id="rId3" Type="http://schemas.openxmlformats.org/officeDocument/2006/relationships/hyperlink" Target="https://arxiv.org/pdf/2308.11432.pdf" TargetMode="External"/><Relationship Id="rId7" Type="http://schemas.openxmlformats.org/officeDocument/2006/relationships/hyperlink" Target="https://github.com/OpenBMB/XAgent" TargetMode="External"/><Relationship Id="rId2" Type="http://schemas.openxmlformats.org/officeDocument/2006/relationships/hyperlink" Target="https://arxiv.org/pdf/2308.03688.pdf" TargetMode="External"/><Relationship Id="rId1" Type="http://schemas.openxmlformats.org/officeDocument/2006/relationships/slideLayout" Target="../slideLayouts/slideLayout3.xml"/><Relationship Id="rId6" Type="http://schemas.openxmlformats.org/officeDocument/2006/relationships/hyperlink" Target="https://github.com/microsoft/autogen" TargetMode="External"/><Relationship Id="rId5" Type="http://schemas.openxmlformats.org/officeDocument/2006/relationships/hyperlink" Target="https://arxiv.org/pdf/2309.07864.pdf" TargetMode="External"/><Relationship Id="rId10" Type="http://schemas.openxmlformats.org/officeDocument/2006/relationships/hyperlink" Target="https://github.com/aws-samples/amazon-bedrock-workshop" TargetMode="External"/><Relationship Id="rId4" Type="http://schemas.openxmlformats.org/officeDocument/2006/relationships/hyperlink" Target="https://arxiv.org/pdf/2308.08155.pdf" TargetMode="External"/><Relationship Id="rId9" Type="http://schemas.openxmlformats.org/officeDocument/2006/relationships/hyperlink" Target="https://github.com/THUDM/ChatGLM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sv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09D10-DF75-0B8E-CCB1-C507AFD68737}"/>
              </a:ext>
            </a:extLst>
          </p:cNvPr>
          <p:cNvPicPr>
            <a:picLocks noChangeAspect="1"/>
          </p:cNvPicPr>
          <p:nvPr/>
        </p:nvPicPr>
        <p:blipFill>
          <a:blip r:embed="rId3"/>
          <a:stretch>
            <a:fillRect/>
          </a:stretch>
        </p:blipFill>
        <p:spPr>
          <a:xfrm>
            <a:off x="3718094" y="0"/>
            <a:ext cx="5425906" cy="5143500"/>
          </a:xfrm>
          <a:prstGeom prst="rect">
            <a:avLst/>
          </a:prstGeom>
        </p:spPr>
      </p:pic>
      <p:sp>
        <p:nvSpPr>
          <p:cNvPr id="2" name="Title 1"/>
          <p:cNvSpPr>
            <a:spLocks noGrp="1"/>
          </p:cNvSpPr>
          <p:nvPr>
            <p:ph type="title"/>
          </p:nvPr>
        </p:nvSpPr>
        <p:spPr>
          <a:xfrm>
            <a:off x="0" y="1888939"/>
            <a:ext cx="9144000" cy="936956"/>
          </a:xfrm>
          <a:gradFill flip="none" rotWithShape="1">
            <a:gsLst>
              <a:gs pos="23000">
                <a:schemeClr val="accent1">
                  <a:lumMod val="5000"/>
                  <a:lumOff val="95000"/>
                  <a:alpha val="33809"/>
                </a:schemeClr>
              </a:gs>
              <a:gs pos="47000">
                <a:schemeClr val="accent1">
                  <a:lumMod val="45000"/>
                  <a:lumOff val="55000"/>
                </a:schemeClr>
              </a:gs>
              <a:gs pos="67000">
                <a:schemeClr val="accent1">
                  <a:lumMod val="45000"/>
                  <a:lumOff val="55000"/>
                </a:schemeClr>
              </a:gs>
              <a:gs pos="87000">
                <a:schemeClr val="accent1">
                  <a:lumMod val="30000"/>
                  <a:lumOff val="70000"/>
                  <a:alpha val="19420"/>
                </a:schemeClr>
              </a:gs>
            </a:gsLst>
            <a:lin ang="5400000" scaled="1"/>
            <a:tileRect/>
          </a:gradFill>
        </p:spPr>
        <p:txBody>
          <a:bodyPr>
            <a:normAutofit/>
          </a:bodyPr>
          <a:lstStyle/>
          <a:p>
            <a:pPr algn="ctr">
              <a:lnSpc>
                <a:spcPct val="150000"/>
              </a:lnSpc>
            </a:pPr>
            <a:r>
              <a:rPr lang="en-US" dirty="0" err="1">
                <a:solidFill>
                  <a:srgbClr val="00B050"/>
                </a:solidFill>
              </a:rPr>
              <a:t>AutoGen</a:t>
            </a:r>
            <a:r>
              <a:rPr lang="en-US" dirty="0">
                <a:solidFill>
                  <a:srgbClr val="00B050"/>
                </a:solidFill>
              </a:rPr>
              <a:t> with Bedrock and Open LLMs</a:t>
            </a:r>
          </a:p>
        </p:txBody>
      </p:sp>
      <p:sp>
        <p:nvSpPr>
          <p:cNvPr id="8" name="Text Placeholder 5">
            <a:extLst>
              <a:ext uri="{FF2B5EF4-FFF2-40B4-BE49-F238E27FC236}">
                <a16:creationId xmlns:a16="http://schemas.microsoft.com/office/drawing/2014/main" id="{E79630BD-7A3B-3738-956B-9CE819DD6449}"/>
              </a:ext>
            </a:extLst>
          </p:cNvPr>
          <p:cNvSpPr>
            <a:spLocks noGrp="1"/>
          </p:cNvSpPr>
          <p:nvPr>
            <p:ph type="body" sz="half" idx="24"/>
          </p:nvPr>
        </p:nvSpPr>
        <p:spPr>
          <a:xfrm>
            <a:off x="978058" y="3263439"/>
            <a:ext cx="1987084" cy="846922"/>
          </a:xfrm>
        </p:spPr>
        <p:txBody>
          <a:bodyPr/>
          <a:lstStyle/>
          <a:p>
            <a:r>
              <a:rPr lang="zh-CN" altLang="en-US" dirty="0"/>
              <a:t>张文举</a:t>
            </a:r>
            <a:r>
              <a:rPr lang="en-US" altLang="zh-CN" dirty="0"/>
              <a:t> </a:t>
            </a:r>
            <a:r>
              <a:rPr lang="zh-CN" altLang="en-US" dirty="0"/>
              <a:t>博士</a:t>
            </a:r>
            <a:endParaRPr lang="en-US" altLang="zh-CN" dirty="0"/>
          </a:p>
          <a:p>
            <a:r>
              <a:rPr lang="en-US" dirty="0"/>
              <a:t>GCR Partner Training</a:t>
            </a:r>
          </a:p>
          <a:p>
            <a:r>
              <a:rPr lang="en-US" altLang="zh-CN" dirty="0"/>
              <a:t>2023.11.24</a:t>
            </a:r>
            <a:endParaRPr lang="en-US" dirty="0"/>
          </a:p>
        </p:txBody>
      </p:sp>
      <p:sp>
        <p:nvSpPr>
          <p:cNvPr id="6" name="TextBox 5">
            <a:extLst>
              <a:ext uri="{FF2B5EF4-FFF2-40B4-BE49-F238E27FC236}">
                <a16:creationId xmlns:a16="http://schemas.microsoft.com/office/drawing/2014/main" id="{9944C621-A82A-57C9-E0A4-309B11607784}"/>
              </a:ext>
            </a:extLst>
          </p:cNvPr>
          <p:cNvSpPr txBox="1"/>
          <p:nvPr/>
        </p:nvSpPr>
        <p:spPr>
          <a:xfrm>
            <a:off x="5426928" y="4909603"/>
            <a:ext cx="1776760" cy="276999"/>
          </a:xfrm>
          <a:prstGeom prst="rect">
            <a:avLst/>
          </a:prstGeom>
          <a:noFill/>
        </p:spPr>
        <p:txBody>
          <a:bodyPr wrap="square" rtlCol="0">
            <a:spAutoFit/>
          </a:bodyPr>
          <a:lstStyle/>
          <a:p>
            <a:r>
              <a:rPr lang="en-US" sz="1200" dirty="0">
                <a:solidFill>
                  <a:srgbClr val="FFC000"/>
                </a:solidFill>
              </a:rPr>
              <a:t>S</a:t>
            </a:r>
            <a:r>
              <a:rPr lang="en-CN" sz="1200" dirty="0">
                <a:solidFill>
                  <a:srgbClr val="FFC000"/>
                </a:solidFill>
              </a:rPr>
              <a:t>ource: AutoGen Blog</a:t>
            </a:r>
          </a:p>
        </p:txBody>
      </p:sp>
    </p:spTree>
    <p:extLst>
      <p:ext uri="{BB962C8B-B14F-4D97-AF65-F5344CB8AC3E}">
        <p14:creationId xmlns:p14="http://schemas.microsoft.com/office/powerpoint/2010/main" val="4091633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615A-0738-300B-0FDC-6A0DDE927BB9}"/>
              </a:ext>
            </a:extLst>
          </p:cNvPr>
          <p:cNvSpPr>
            <a:spLocks noGrp="1"/>
          </p:cNvSpPr>
          <p:nvPr>
            <p:ph type="title"/>
          </p:nvPr>
        </p:nvSpPr>
        <p:spPr/>
        <p:txBody>
          <a:bodyPr/>
          <a:lstStyle/>
          <a:p>
            <a:r>
              <a:rPr lang="en-CN" dirty="0"/>
              <a:t>整体大于部分之和</a:t>
            </a:r>
          </a:p>
        </p:txBody>
      </p:sp>
      <p:sp>
        <p:nvSpPr>
          <p:cNvPr id="4" name="TextBox 3">
            <a:extLst>
              <a:ext uri="{FF2B5EF4-FFF2-40B4-BE49-F238E27FC236}">
                <a16:creationId xmlns:a16="http://schemas.microsoft.com/office/drawing/2014/main" id="{3EB45EDB-CEA6-5FC7-4434-0DA9550D8DA6}"/>
              </a:ext>
            </a:extLst>
          </p:cNvPr>
          <p:cNvSpPr txBox="1"/>
          <p:nvPr/>
        </p:nvSpPr>
        <p:spPr>
          <a:xfrm>
            <a:off x="6727903" y="735130"/>
            <a:ext cx="1928733" cy="369332"/>
          </a:xfrm>
          <a:prstGeom prst="rect">
            <a:avLst/>
          </a:prstGeom>
          <a:noFill/>
        </p:spPr>
        <p:txBody>
          <a:bodyPr wrap="none" rtlCol="0">
            <a:spAutoFit/>
          </a:bodyPr>
          <a:lstStyle/>
          <a:p>
            <a:r>
              <a:rPr lang="en-CN" dirty="0"/>
              <a:t>整体论</a:t>
            </a:r>
            <a:r>
              <a:rPr lang="zh-CN" altLang="en-US" dirty="0"/>
              <a:t> </a:t>
            </a:r>
            <a:r>
              <a:rPr lang="en-US" altLang="zh-CN" dirty="0"/>
              <a:t>vs</a:t>
            </a:r>
            <a:r>
              <a:rPr lang="zh-CN" altLang="en-US" dirty="0"/>
              <a:t> 还原论</a:t>
            </a:r>
            <a:endParaRPr lang="en-CN" dirty="0"/>
          </a:p>
        </p:txBody>
      </p:sp>
      <p:sp>
        <p:nvSpPr>
          <p:cNvPr id="6" name="TextBox 5">
            <a:extLst>
              <a:ext uri="{FF2B5EF4-FFF2-40B4-BE49-F238E27FC236}">
                <a16:creationId xmlns:a16="http://schemas.microsoft.com/office/drawing/2014/main" id="{64B295B0-F76C-D07D-3988-49DE13B57E6D}"/>
              </a:ext>
            </a:extLst>
          </p:cNvPr>
          <p:cNvSpPr txBox="1"/>
          <p:nvPr/>
        </p:nvSpPr>
        <p:spPr>
          <a:xfrm>
            <a:off x="2163334" y="2094696"/>
            <a:ext cx="4817332" cy="954107"/>
          </a:xfrm>
          <a:prstGeom prst="rect">
            <a:avLst/>
          </a:prstGeom>
          <a:solidFill>
            <a:schemeClr val="accent4">
              <a:lumMod val="20000"/>
              <a:lumOff val="80000"/>
            </a:schemeClr>
          </a:solidFill>
          <a:ln>
            <a:solidFill>
              <a:schemeClr val="accent4">
                <a:lumMod val="20000"/>
                <a:lumOff val="80000"/>
              </a:schemeClr>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dirty="0"/>
              <a:t>The whole is greater than the sum of its parts.</a:t>
            </a:r>
          </a:p>
        </p:txBody>
      </p:sp>
      <p:sp>
        <p:nvSpPr>
          <p:cNvPr id="7" name="TextBox 6">
            <a:extLst>
              <a:ext uri="{FF2B5EF4-FFF2-40B4-BE49-F238E27FC236}">
                <a16:creationId xmlns:a16="http://schemas.microsoft.com/office/drawing/2014/main" id="{F2DB31D3-B6A8-AE5F-BF50-3BC0FC5773E1}"/>
              </a:ext>
            </a:extLst>
          </p:cNvPr>
          <p:cNvSpPr txBox="1"/>
          <p:nvPr/>
        </p:nvSpPr>
        <p:spPr>
          <a:xfrm>
            <a:off x="5463165" y="3101735"/>
            <a:ext cx="1492716" cy="369332"/>
          </a:xfrm>
          <a:prstGeom prst="rect">
            <a:avLst/>
          </a:prstGeom>
          <a:noFill/>
        </p:spPr>
        <p:txBody>
          <a:bodyPr wrap="none" rtlCol="0">
            <a:spAutoFit/>
          </a:bodyPr>
          <a:lstStyle/>
          <a:p>
            <a:r>
              <a:rPr lang="en-CN" dirty="0"/>
              <a:t>--亚里士多德</a:t>
            </a:r>
          </a:p>
        </p:txBody>
      </p:sp>
      <p:sp>
        <p:nvSpPr>
          <p:cNvPr id="8" name="TextBox 7">
            <a:extLst>
              <a:ext uri="{FF2B5EF4-FFF2-40B4-BE49-F238E27FC236}">
                <a16:creationId xmlns:a16="http://schemas.microsoft.com/office/drawing/2014/main" id="{283A8CA8-3376-4F63-039C-737EB4C5C66E}"/>
              </a:ext>
            </a:extLst>
          </p:cNvPr>
          <p:cNvSpPr txBox="1"/>
          <p:nvPr/>
        </p:nvSpPr>
        <p:spPr>
          <a:xfrm>
            <a:off x="3642733" y="4058964"/>
            <a:ext cx="447558" cy="369332"/>
          </a:xfrm>
          <a:prstGeom prst="rect">
            <a:avLst/>
          </a:prstGeom>
          <a:noFill/>
        </p:spPr>
        <p:txBody>
          <a:bodyPr wrap="none" rtlCol="0">
            <a:spAutoFit/>
          </a:bodyPr>
          <a:lstStyle/>
          <a:p>
            <a:r>
              <a:rPr lang="en-CN" dirty="0"/>
              <a:t>+?</a:t>
            </a:r>
          </a:p>
        </p:txBody>
      </p:sp>
      <p:sp>
        <p:nvSpPr>
          <p:cNvPr id="9" name="TextBox 8">
            <a:extLst>
              <a:ext uri="{FF2B5EF4-FFF2-40B4-BE49-F238E27FC236}">
                <a16:creationId xmlns:a16="http://schemas.microsoft.com/office/drawing/2014/main" id="{CC02AC19-3659-D15E-017C-A5B1997F8B4A}"/>
              </a:ext>
            </a:extLst>
          </p:cNvPr>
          <p:cNvSpPr txBox="1"/>
          <p:nvPr/>
        </p:nvSpPr>
        <p:spPr>
          <a:xfrm>
            <a:off x="4512528" y="4044096"/>
            <a:ext cx="502061" cy="369332"/>
          </a:xfrm>
          <a:prstGeom prst="rect">
            <a:avLst/>
          </a:prstGeom>
          <a:noFill/>
        </p:spPr>
        <p:txBody>
          <a:bodyPr wrap="none" rtlCol="0">
            <a:spAutoFit/>
          </a:bodyPr>
          <a:lstStyle/>
          <a:p>
            <a:r>
              <a:rPr lang="en-CN" dirty="0"/>
              <a:t>✕?</a:t>
            </a:r>
          </a:p>
        </p:txBody>
      </p:sp>
    </p:spTree>
    <p:extLst>
      <p:ext uri="{BB962C8B-B14F-4D97-AF65-F5344CB8AC3E}">
        <p14:creationId xmlns:p14="http://schemas.microsoft.com/office/powerpoint/2010/main" val="126088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5E91-8C1A-FFA2-3DF4-29A4E6593271}"/>
              </a:ext>
            </a:extLst>
          </p:cNvPr>
          <p:cNvSpPr>
            <a:spLocks noGrp="1"/>
          </p:cNvSpPr>
          <p:nvPr>
            <p:ph type="title"/>
          </p:nvPr>
        </p:nvSpPr>
        <p:spPr/>
        <p:txBody>
          <a:bodyPr/>
          <a:lstStyle/>
          <a:p>
            <a:r>
              <a:rPr lang="en-CN" dirty="0"/>
              <a:t>LLM-based agents</a:t>
            </a:r>
          </a:p>
        </p:txBody>
      </p:sp>
      <p:sp>
        <p:nvSpPr>
          <p:cNvPr id="3" name="Text Placeholder 2">
            <a:extLst>
              <a:ext uri="{FF2B5EF4-FFF2-40B4-BE49-F238E27FC236}">
                <a16:creationId xmlns:a16="http://schemas.microsoft.com/office/drawing/2014/main" id="{3DF506AF-E061-DF76-B20C-C192FE1D9E44}"/>
              </a:ext>
            </a:extLst>
          </p:cNvPr>
          <p:cNvSpPr>
            <a:spLocks noGrp="1"/>
          </p:cNvSpPr>
          <p:nvPr>
            <p:ph type="body" sz="quarter" idx="10"/>
          </p:nvPr>
        </p:nvSpPr>
        <p:spPr>
          <a:xfrm>
            <a:off x="1932878" y="1026209"/>
            <a:ext cx="5278244" cy="387041"/>
          </a:xfrm>
        </p:spPr>
        <p:style>
          <a:lnRef idx="2">
            <a:schemeClr val="accent6"/>
          </a:lnRef>
          <a:fillRef idx="1">
            <a:schemeClr val="lt1"/>
          </a:fillRef>
          <a:effectRef idx="0">
            <a:schemeClr val="accent6"/>
          </a:effectRef>
          <a:fontRef idx="minor">
            <a:schemeClr val="dk1"/>
          </a:fontRef>
        </p:style>
        <p:txBody>
          <a:bodyPr/>
          <a:lstStyle/>
          <a:p>
            <a:r>
              <a:rPr lang="en-US" sz="1800" dirty="0"/>
              <a:t>Agent = LLM + memory + planning skills + tool use</a:t>
            </a:r>
            <a:endParaRPr lang="en-CN" sz="1800" dirty="0"/>
          </a:p>
        </p:txBody>
      </p:sp>
      <p:pic>
        <p:nvPicPr>
          <p:cNvPr id="4" name="Picture 3">
            <a:extLst>
              <a:ext uri="{FF2B5EF4-FFF2-40B4-BE49-F238E27FC236}">
                <a16:creationId xmlns:a16="http://schemas.microsoft.com/office/drawing/2014/main" id="{4573AD5C-0A22-99B8-5AC0-22BA80FEAFA4}"/>
              </a:ext>
            </a:extLst>
          </p:cNvPr>
          <p:cNvPicPr>
            <a:picLocks noChangeAspect="1"/>
          </p:cNvPicPr>
          <p:nvPr/>
        </p:nvPicPr>
        <p:blipFill>
          <a:blip r:embed="rId3"/>
          <a:stretch>
            <a:fillRect/>
          </a:stretch>
        </p:blipFill>
        <p:spPr>
          <a:xfrm>
            <a:off x="2252909" y="1970050"/>
            <a:ext cx="4638181" cy="2610775"/>
          </a:xfrm>
          <a:prstGeom prst="rect">
            <a:avLst/>
          </a:prstGeom>
        </p:spPr>
      </p:pic>
    </p:spTree>
    <p:extLst>
      <p:ext uri="{BB962C8B-B14F-4D97-AF65-F5344CB8AC3E}">
        <p14:creationId xmlns:p14="http://schemas.microsoft.com/office/powerpoint/2010/main" val="294677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946B26-F344-01B9-6C5C-983E78740117}"/>
              </a:ext>
            </a:extLst>
          </p:cNvPr>
          <p:cNvPicPr>
            <a:picLocks noChangeAspect="1"/>
          </p:cNvPicPr>
          <p:nvPr/>
        </p:nvPicPr>
        <p:blipFill>
          <a:blip r:embed="rId3"/>
          <a:stretch>
            <a:fillRect/>
          </a:stretch>
        </p:blipFill>
        <p:spPr>
          <a:xfrm>
            <a:off x="1443560" y="0"/>
            <a:ext cx="6256880" cy="5143500"/>
          </a:xfrm>
          <a:prstGeom prst="rect">
            <a:avLst/>
          </a:prstGeom>
        </p:spPr>
      </p:pic>
      <p:sp>
        <p:nvSpPr>
          <p:cNvPr id="6" name="TextBox 5">
            <a:extLst>
              <a:ext uri="{FF2B5EF4-FFF2-40B4-BE49-F238E27FC236}">
                <a16:creationId xmlns:a16="http://schemas.microsoft.com/office/drawing/2014/main" id="{0BD19406-770B-6BA3-93F0-A519B5A5DA3A}"/>
              </a:ext>
            </a:extLst>
          </p:cNvPr>
          <p:cNvSpPr txBox="1"/>
          <p:nvPr/>
        </p:nvSpPr>
        <p:spPr>
          <a:xfrm>
            <a:off x="336883" y="269508"/>
            <a:ext cx="3332964" cy="400110"/>
          </a:xfrm>
          <a:prstGeom prst="rect">
            <a:avLst/>
          </a:prstGeom>
          <a:noFill/>
        </p:spPr>
        <p:txBody>
          <a:bodyPr wrap="none" rtlCol="0">
            <a:spAutoFit/>
          </a:bodyPr>
          <a:lstStyle/>
          <a:p>
            <a:r>
              <a:rPr lang="en-CN" sz="2000" dirty="0"/>
              <a:t>LLM-based agents应用类型</a:t>
            </a:r>
          </a:p>
        </p:txBody>
      </p:sp>
      <p:sp>
        <p:nvSpPr>
          <p:cNvPr id="7" name="Rectangle 6">
            <a:extLst>
              <a:ext uri="{FF2B5EF4-FFF2-40B4-BE49-F238E27FC236}">
                <a16:creationId xmlns:a16="http://schemas.microsoft.com/office/drawing/2014/main" id="{CBEB8EAF-5AAC-D790-D4B3-1AAAEFDFDE6C}"/>
              </a:ext>
            </a:extLst>
          </p:cNvPr>
          <p:cNvSpPr/>
          <p:nvPr/>
        </p:nvSpPr>
        <p:spPr>
          <a:xfrm>
            <a:off x="6208296" y="2464068"/>
            <a:ext cx="385010" cy="173254"/>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9" name="TextBox 8">
            <a:extLst>
              <a:ext uri="{FF2B5EF4-FFF2-40B4-BE49-F238E27FC236}">
                <a16:creationId xmlns:a16="http://schemas.microsoft.com/office/drawing/2014/main" id="{4BA56131-C55E-A9A5-6BE8-F560063449AF}"/>
              </a:ext>
            </a:extLst>
          </p:cNvPr>
          <p:cNvSpPr txBox="1"/>
          <p:nvPr/>
        </p:nvSpPr>
        <p:spPr>
          <a:xfrm>
            <a:off x="404260" y="4791515"/>
            <a:ext cx="3599849"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hlinkClick r:id="rId4"/>
              </a:rPr>
              <a:t>https://arxiv.org/pdf/2309.07864.pdf</a:t>
            </a:r>
            <a:endParaRPr lang="en-US" sz="8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800" dirty="0"/>
              <a:t>The Rise and Potential of Large Language Model Based Agents: A Survey </a:t>
            </a:r>
          </a:p>
        </p:txBody>
      </p:sp>
    </p:spTree>
    <p:extLst>
      <p:ext uri="{BB962C8B-B14F-4D97-AF65-F5344CB8AC3E}">
        <p14:creationId xmlns:p14="http://schemas.microsoft.com/office/powerpoint/2010/main" val="213843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3D40E-5D12-CE4C-9745-3D9B9DE6F0FB}"/>
              </a:ext>
            </a:extLst>
          </p:cNvPr>
          <p:cNvSpPr>
            <a:spLocks noGrp="1"/>
          </p:cNvSpPr>
          <p:nvPr>
            <p:ph type="title"/>
          </p:nvPr>
        </p:nvSpPr>
        <p:spPr/>
        <p:txBody>
          <a:bodyPr/>
          <a:lstStyle/>
          <a:p>
            <a:r>
              <a:rPr kumimoji="1" lang="zh-CN" altLang="en-US" dirty="0"/>
              <a:t>内容提要</a:t>
            </a:r>
          </a:p>
        </p:txBody>
      </p:sp>
      <p:sp>
        <p:nvSpPr>
          <p:cNvPr id="3" name="文本占位符 2">
            <a:extLst>
              <a:ext uri="{FF2B5EF4-FFF2-40B4-BE49-F238E27FC236}">
                <a16:creationId xmlns:a16="http://schemas.microsoft.com/office/drawing/2014/main" id="{261DCBEA-95FE-C041-B909-8A9ACEB4CA8F}"/>
              </a:ext>
            </a:extLst>
          </p:cNvPr>
          <p:cNvSpPr>
            <a:spLocks noGrp="1"/>
          </p:cNvSpPr>
          <p:nvPr>
            <p:ph type="body" sz="quarter" idx="10"/>
          </p:nvPr>
        </p:nvSpPr>
        <p:spPr>
          <a:xfrm>
            <a:off x="1815445" y="1537348"/>
            <a:ext cx="5513110" cy="2068804"/>
          </a:xfrm>
        </p:spPr>
        <p:txBody>
          <a:bodyPr/>
          <a:lstStyle/>
          <a:p>
            <a:pPr marL="457200" indent="-457200">
              <a:lnSpc>
                <a:spcPct val="150000"/>
              </a:lnSpc>
              <a:buFont typeface="+mj-lt"/>
              <a:buAutoNum type="arabicPeriod"/>
            </a:pPr>
            <a:r>
              <a:rPr lang="en-US" altLang="zh-CN" sz="2400" dirty="0" err="1"/>
              <a:t>MyAssistant</a:t>
            </a:r>
            <a:r>
              <a:rPr lang="en-US" altLang="zh-CN" sz="2400" dirty="0"/>
              <a:t> &amp; Architecture</a:t>
            </a:r>
          </a:p>
          <a:p>
            <a:pPr marL="457200" indent="-457200">
              <a:lnSpc>
                <a:spcPct val="150000"/>
              </a:lnSpc>
              <a:buFont typeface="+mj-lt"/>
              <a:buAutoNum type="arabicPeriod"/>
            </a:pPr>
            <a:r>
              <a:rPr lang="en-US" altLang="zh-CN" sz="2400" b="1" dirty="0" err="1">
                <a:solidFill>
                  <a:srgbClr val="289186"/>
                </a:solidFill>
              </a:rPr>
              <a:t>AutoGen</a:t>
            </a:r>
            <a:r>
              <a:rPr lang="en-US" altLang="zh-CN" sz="2400" b="1" dirty="0">
                <a:solidFill>
                  <a:srgbClr val="289186"/>
                </a:solidFill>
              </a:rPr>
              <a:t> dev experience</a:t>
            </a:r>
          </a:p>
          <a:p>
            <a:pPr marL="457200" indent="-457200">
              <a:lnSpc>
                <a:spcPct val="150000"/>
              </a:lnSpc>
              <a:buFont typeface="+mj-lt"/>
              <a:buAutoNum type="arabicPeriod"/>
            </a:pPr>
            <a:r>
              <a:rPr lang="en-US" altLang="zh-CN" sz="2400" dirty="0"/>
              <a:t>Agents research &amp; future</a:t>
            </a:r>
          </a:p>
        </p:txBody>
      </p:sp>
    </p:spTree>
    <p:extLst>
      <p:ext uri="{BB962C8B-B14F-4D97-AF65-F5344CB8AC3E}">
        <p14:creationId xmlns:p14="http://schemas.microsoft.com/office/powerpoint/2010/main" val="370907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DD4A-3484-55D3-4E67-80AF32D9B21D}"/>
              </a:ext>
            </a:extLst>
          </p:cNvPr>
          <p:cNvSpPr>
            <a:spLocks noGrp="1"/>
          </p:cNvSpPr>
          <p:nvPr>
            <p:ph type="title"/>
          </p:nvPr>
        </p:nvSpPr>
        <p:spPr/>
        <p:txBody>
          <a:bodyPr/>
          <a:lstStyle/>
          <a:p>
            <a:r>
              <a:rPr lang="en-CN" dirty="0"/>
              <a:t>Related Work</a:t>
            </a:r>
          </a:p>
        </p:txBody>
      </p:sp>
      <p:sp>
        <p:nvSpPr>
          <p:cNvPr id="3" name="Text Placeholder 2">
            <a:extLst>
              <a:ext uri="{FF2B5EF4-FFF2-40B4-BE49-F238E27FC236}">
                <a16:creationId xmlns:a16="http://schemas.microsoft.com/office/drawing/2014/main" id="{5DAE1809-61A0-67DB-09F2-DE3493F68B95}"/>
              </a:ext>
            </a:extLst>
          </p:cNvPr>
          <p:cNvSpPr>
            <a:spLocks noGrp="1"/>
          </p:cNvSpPr>
          <p:nvPr>
            <p:ph type="body" sz="quarter" idx="10"/>
          </p:nvPr>
        </p:nvSpPr>
        <p:spPr>
          <a:xfrm>
            <a:off x="706860" y="1012428"/>
            <a:ext cx="4336181" cy="1741574"/>
          </a:xfrm>
        </p:spPr>
        <p:txBody>
          <a:bodyPr/>
          <a:lstStyle/>
          <a:p>
            <a:r>
              <a:rPr lang="en-CN" b="1" dirty="0"/>
              <a:t>Single-Agent Systems:</a:t>
            </a:r>
          </a:p>
          <a:p>
            <a:pPr marL="342900" indent="-342900">
              <a:buAutoNum type="arabicPeriod"/>
            </a:pPr>
            <a:r>
              <a:rPr lang="en-CN" dirty="0"/>
              <a:t>AutoGPT</a:t>
            </a:r>
          </a:p>
          <a:p>
            <a:pPr marL="342900" indent="-342900">
              <a:buAutoNum type="arabicPeriod"/>
            </a:pPr>
            <a:r>
              <a:rPr lang="en-CN" dirty="0"/>
              <a:t>ChatGPT+ (with code interpreter or plugin)</a:t>
            </a:r>
          </a:p>
          <a:p>
            <a:pPr marL="342900" indent="-342900">
              <a:buAutoNum type="arabicPeriod"/>
            </a:pPr>
            <a:r>
              <a:rPr lang="en-CN" dirty="0"/>
              <a:t>LangChain Agents</a:t>
            </a:r>
          </a:p>
          <a:p>
            <a:pPr marL="342900" indent="-342900">
              <a:buAutoNum type="arabicPeriod"/>
            </a:pPr>
            <a:r>
              <a:rPr lang="en-CN" dirty="0"/>
              <a:t>Transformer Agent</a:t>
            </a:r>
          </a:p>
          <a:p>
            <a:pPr marL="342900" indent="-342900">
              <a:buAutoNum type="arabicPeriod"/>
            </a:pPr>
            <a:endParaRPr lang="en-CN" dirty="0"/>
          </a:p>
        </p:txBody>
      </p:sp>
      <p:pic>
        <p:nvPicPr>
          <p:cNvPr id="4" name="Picture 3">
            <a:extLst>
              <a:ext uri="{FF2B5EF4-FFF2-40B4-BE49-F238E27FC236}">
                <a16:creationId xmlns:a16="http://schemas.microsoft.com/office/drawing/2014/main" id="{F6D0AAE6-1C39-60A0-FE4A-498762EDA164}"/>
              </a:ext>
            </a:extLst>
          </p:cNvPr>
          <p:cNvPicPr>
            <a:picLocks noChangeAspect="1"/>
          </p:cNvPicPr>
          <p:nvPr/>
        </p:nvPicPr>
        <p:blipFill>
          <a:blip r:embed="rId2"/>
          <a:stretch>
            <a:fillRect/>
          </a:stretch>
        </p:blipFill>
        <p:spPr>
          <a:xfrm>
            <a:off x="706860" y="3140755"/>
            <a:ext cx="7772400" cy="1173192"/>
          </a:xfrm>
          <a:prstGeom prst="rect">
            <a:avLst/>
          </a:prstGeom>
        </p:spPr>
      </p:pic>
      <p:sp>
        <p:nvSpPr>
          <p:cNvPr id="10" name="Text Placeholder 2">
            <a:extLst>
              <a:ext uri="{FF2B5EF4-FFF2-40B4-BE49-F238E27FC236}">
                <a16:creationId xmlns:a16="http://schemas.microsoft.com/office/drawing/2014/main" id="{E0560751-9711-3E98-989B-C743B7095755}"/>
              </a:ext>
            </a:extLst>
          </p:cNvPr>
          <p:cNvSpPr txBox="1">
            <a:spLocks/>
          </p:cNvSpPr>
          <p:nvPr/>
        </p:nvSpPr>
        <p:spPr>
          <a:xfrm>
            <a:off x="5341313" y="1013051"/>
            <a:ext cx="3387496" cy="1741574"/>
          </a:xfrm>
          <a:prstGeom prst="rect">
            <a:avLst/>
          </a:prstGeom>
        </p:spPr>
        <p:txBody>
          <a:bodyPr/>
          <a:lstStyle>
            <a:lvl1pPr marL="0" indent="0" algn="l" defTabSz="457200" rtl="0" eaLnBrk="1" latinLnBrk="0" hangingPunct="1">
              <a:spcBef>
                <a:spcPct val="20000"/>
              </a:spcBef>
              <a:buFontTx/>
              <a:buNone/>
              <a:defRPr sz="1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0850" indent="-203200" algn="l" defTabSz="457200" rtl="0" eaLnBrk="1" latinLnBrk="0" hangingPunct="1">
              <a:spcBef>
                <a:spcPct val="20000"/>
              </a:spcBef>
              <a:buClr>
                <a:schemeClr val="tx2"/>
              </a:buClr>
              <a:buFont typeface="Arial"/>
              <a:buChar char="•"/>
              <a:defRPr sz="1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714375" indent="-228600" algn="l" defTabSz="457200" rtl="0" eaLnBrk="1" latinLnBrk="0" hangingPunct="1">
              <a:spcBef>
                <a:spcPct val="20000"/>
              </a:spcBef>
              <a:buClr>
                <a:schemeClr val="tx2"/>
              </a:buClr>
              <a:buFont typeface="System Font Regular"/>
              <a:buChar char="–"/>
              <a:defRPr sz="1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457200" rtl="0" eaLnBrk="1" latinLnBrk="0" hangingPunct="1">
              <a:spcBef>
                <a:spcPct val="20000"/>
              </a:spcBef>
              <a:buClr>
                <a:schemeClr val="tx2"/>
              </a:buClr>
              <a:buFont typeface="System Font Regular"/>
              <a:buChar char="»"/>
              <a:defRPr sz="1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457200" rtl="0" eaLnBrk="1" latinLnBrk="0" hangingPunct="1">
              <a:spcBef>
                <a:spcPct val="20000"/>
              </a:spcBef>
              <a:buClr>
                <a:schemeClr val="tx2"/>
              </a:buClr>
              <a:buFont typeface="System Font Regular"/>
              <a:buChar char="+"/>
              <a:defRPr sz="1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N" b="1" dirty="0"/>
              <a:t>Multi-Agent Systems:</a:t>
            </a:r>
          </a:p>
          <a:p>
            <a:pPr marL="342900" indent="-342900">
              <a:buFontTx/>
              <a:buAutoNum type="arabicPeriod"/>
            </a:pPr>
            <a:r>
              <a:rPr lang="en-CN" dirty="0"/>
              <a:t>BabyAGI</a:t>
            </a:r>
          </a:p>
          <a:p>
            <a:pPr marL="342900" indent="-342900">
              <a:buFontTx/>
              <a:buAutoNum type="arabicPeriod"/>
            </a:pPr>
            <a:r>
              <a:rPr lang="en-CN" dirty="0"/>
              <a:t>CAMEL</a:t>
            </a:r>
          </a:p>
          <a:p>
            <a:pPr marL="342900" indent="-342900">
              <a:buFontTx/>
              <a:buAutoNum type="arabicPeriod"/>
            </a:pPr>
            <a:r>
              <a:rPr lang="en-CN" dirty="0"/>
              <a:t>Multi-Agent Debate</a:t>
            </a:r>
          </a:p>
          <a:p>
            <a:pPr marL="342900" indent="-342900">
              <a:buFontTx/>
              <a:buAutoNum type="arabicPeriod"/>
            </a:pPr>
            <a:r>
              <a:rPr lang="en-CN" dirty="0"/>
              <a:t>MetaGPT</a:t>
            </a:r>
          </a:p>
        </p:txBody>
      </p:sp>
    </p:spTree>
    <p:extLst>
      <p:ext uri="{BB962C8B-B14F-4D97-AF65-F5344CB8AC3E}">
        <p14:creationId xmlns:p14="http://schemas.microsoft.com/office/powerpoint/2010/main" val="3915707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46856F-4801-D409-7268-7A3AB11E714B}"/>
              </a:ext>
            </a:extLst>
          </p:cNvPr>
          <p:cNvPicPr>
            <a:picLocks noChangeAspect="1"/>
          </p:cNvPicPr>
          <p:nvPr/>
        </p:nvPicPr>
        <p:blipFill>
          <a:blip r:embed="rId3"/>
          <a:stretch>
            <a:fillRect/>
          </a:stretch>
        </p:blipFill>
        <p:spPr>
          <a:xfrm>
            <a:off x="1576248" y="0"/>
            <a:ext cx="5991504" cy="5143500"/>
          </a:xfrm>
          <a:prstGeom prst="rect">
            <a:avLst/>
          </a:prstGeom>
        </p:spPr>
      </p:pic>
      <p:sp>
        <p:nvSpPr>
          <p:cNvPr id="5" name="TextBox 4">
            <a:extLst>
              <a:ext uri="{FF2B5EF4-FFF2-40B4-BE49-F238E27FC236}">
                <a16:creationId xmlns:a16="http://schemas.microsoft.com/office/drawing/2014/main" id="{0645819E-7F01-2535-8B8B-4B0DC600EDBF}"/>
              </a:ext>
            </a:extLst>
          </p:cNvPr>
          <p:cNvSpPr txBox="1"/>
          <p:nvPr/>
        </p:nvSpPr>
        <p:spPr>
          <a:xfrm>
            <a:off x="429780" y="134754"/>
            <a:ext cx="1146468" cy="646331"/>
          </a:xfrm>
          <a:prstGeom prst="rect">
            <a:avLst/>
          </a:prstGeom>
          <a:noFill/>
        </p:spPr>
        <p:txBody>
          <a:bodyPr wrap="none" rtlCol="0">
            <a:spAutoFit/>
          </a:bodyPr>
          <a:lstStyle/>
          <a:p>
            <a:r>
              <a:rPr lang="en-CN" dirty="0"/>
              <a:t>AutoGen</a:t>
            </a:r>
          </a:p>
          <a:p>
            <a:r>
              <a:rPr lang="en-CN" dirty="0"/>
              <a:t>编程模型</a:t>
            </a:r>
          </a:p>
        </p:txBody>
      </p:sp>
      <p:sp>
        <p:nvSpPr>
          <p:cNvPr id="7" name="TextBox 6">
            <a:extLst>
              <a:ext uri="{FF2B5EF4-FFF2-40B4-BE49-F238E27FC236}">
                <a16:creationId xmlns:a16="http://schemas.microsoft.com/office/drawing/2014/main" id="{483B80B8-C6FE-84B3-D7B6-33FA71931F92}"/>
              </a:ext>
            </a:extLst>
          </p:cNvPr>
          <p:cNvSpPr txBox="1"/>
          <p:nvPr/>
        </p:nvSpPr>
        <p:spPr>
          <a:xfrm rot="16200000">
            <a:off x="-536408" y="2439304"/>
            <a:ext cx="2709512" cy="646331"/>
          </a:xfrm>
          <a:prstGeom prst="rect">
            <a:avLst/>
          </a:prstGeom>
          <a:noFill/>
        </p:spPr>
        <p:txBody>
          <a:bodyPr wrap="square">
            <a:spAutoFit/>
          </a:bodyPr>
          <a:lstStyle/>
          <a:p>
            <a:pPr algn="ctr"/>
            <a:r>
              <a:rPr lang="en-US" sz="1800" i="1" dirty="0">
                <a:effectLst/>
                <a:latin typeface="NimbusRomNo9L"/>
              </a:rPr>
              <a:t>conversation programming</a:t>
            </a:r>
          </a:p>
          <a:p>
            <a:pPr algn="ctr"/>
            <a:r>
              <a:rPr lang="en-US" i="1" dirty="0" err="1">
                <a:latin typeface="NimbusRomNo9L"/>
              </a:rPr>
              <a:t>对话编程</a:t>
            </a:r>
            <a:r>
              <a:rPr lang="en-US" sz="1800" i="1" dirty="0">
                <a:effectLst/>
                <a:latin typeface="NimbusRomNo9L"/>
              </a:rPr>
              <a:t> </a:t>
            </a:r>
            <a:endParaRPr lang="en-US" dirty="0"/>
          </a:p>
        </p:txBody>
      </p:sp>
    </p:spTree>
    <p:extLst>
      <p:ext uri="{BB962C8B-B14F-4D97-AF65-F5344CB8AC3E}">
        <p14:creationId xmlns:p14="http://schemas.microsoft.com/office/powerpoint/2010/main" val="244684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37B3-A0E0-DAED-A679-D0E31850A5B9}"/>
              </a:ext>
            </a:extLst>
          </p:cNvPr>
          <p:cNvSpPr>
            <a:spLocks noGrp="1"/>
          </p:cNvSpPr>
          <p:nvPr>
            <p:ph type="title"/>
          </p:nvPr>
        </p:nvSpPr>
        <p:spPr/>
        <p:txBody>
          <a:bodyPr/>
          <a:lstStyle/>
          <a:p>
            <a:r>
              <a:rPr lang="en-CN" dirty="0"/>
              <a:t>Built-in Agents</a:t>
            </a:r>
          </a:p>
        </p:txBody>
      </p:sp>
      <p:sp>
        <p:nvSpPr>
          <p:cNvPr id="4" name="Rectangle 3">
            <a:extLst>
              <a:ext uri="{FF2B5EF4-FFF2-40B4-BE49-F238E27FC236}">
                <a16:creationId xmlns:a16="http://schemas.microsoft.com/office/drawing/2014/main" id="{A6690B54-5FCE-74F0-D2DF-BFA6C1733994}"/>
              </a:ext>
            </a:extLst>
          </p:cNvPr>
          <p:cNvSpPr/>
          <p:nvPr/>
        </p:nvSpPr>
        <p:spPr>
          <a:xfrm>
            <a:off x="3813836" y="867601"/>
            <a:ext cx="840058"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CN" dirty="0"/>
              <a:t>Agent</a:t>
            </a:r>
          </a:p>
        </p:txBody>
      </p:sp>
      <p:sp>
        <p:nvSpPr>
          <p:cNvPr id="5" name="Rectangle 4">
            <a:extLst>
              <a:ext uri="{FF2B5EF4-FFF2-40B4-BE49-F238E27FC236}">
                <a16:creationId xmlns:a16="http://schemas.microsoft.com/office/drawing/2014/main" id="{EA1305E2-B794-09DA-1AC6-591BC1D0711F}"/>
              </a:ext>
            </a:extLst>
          </p:cNvPr>
          <p:cNvSpPr/>
          <p:nvPr/>
        </p:nvSpPr>
        <p:spPr>
          <a:xfrm>
            <a:off x="4653894" y="2564777"/>
            <a:ext cx="1267522"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AssistantAgent</a:t>
            </a:r>
            <a:endParaRPr lang="en-CN" dirty="0"/>
          </a:p>
        </p:txBody>
      </p:sp>
      <p:sp>
        <p:nvSpPr>
          <p:cNvPr id="6" name="Rectangle 5">
            <a:extLst>
              <a:ext uri="{FF2B5EF4-FFF2-40B4-BE49-F238E27FC236}">
                <a16:creationId xmlns:a16="http://schemas.microsoft.com/office/drawing/2014/main" id="{E70F5FBE-9576-8F5F-2102-2A31D8940B29}"/>
              </a:ext>
            </a:extLst>
          </p:cNvPr>
          <p:cNvSpPr/>
          <p:nvPr/>
        </p:nvSpPr>
        <p:spPr>
          <a:xfrm>
            <a:off x="3507177" y="1672682"/>
            <a:ext cx="1453375"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ConversableAgent</a:t>
            </a:r>
            <a:endParaRPr lang="en-CN" dirty="0"/>
          </a:p>
        </p:txBody>
      </p:sp>
      <p:sp>
        <p:nvSpPr>
          <p:cNvPr id="7" name="Rectangle 6">
            <a:extLst>
              <a:ext uri="{FF2B5EF4-FFF2-40B4-BE49-F238E27FC236}">
                <a16:creationId xmlns:a16="http://schemas.microsoft.com/office/drawing/2014/main" id="{A10CA6BF-68FC-35DB-219E-197DED0B12DE}"/>
              </a:ext>
            </a:extLst>
          </p:cNvPr>
          <p:cNvSpPr/>
          <p:nvPr/>
        </p:nvSpPr>
        <p:spPr>
          <a:xfrm>
            <a:off x="2501707" y="2564777"/>
            <a:ext cx="1308411"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UserProxyAgent</a:t>
            </a:r>
            <a:endParaRPr lang="en-CN" dirty="0"/>
          </a:p>
        </p:txBody>
      </p:sp>
      <p:cxnSp>
        <p:nvCxnSpPr>
          <p:cNvPr id="9" name="Straight Arrow Connector 8">
            <a:extLst>
              <a:ext uri="{FF2B5EF4-FFF2-40B4-BE49-F238E27FC236}">
                <a16:creationId xmlns:a16="http://schemas.microsoft.com/office/drawing/2014/main" id="{30AD4A6A-CE15-1343-70D7-A46C5C18B482}"/>
              </a:ext>
            </a:extLst>
          </p:cNvPr>
          <p:cNvCxnSpPr>
            <a:stCxn id="6" idx="0"/>
            <a:endCxn id="4" idx="2"/>
          </p:cNvCxnSpPr>
          <p:nvPr/>
        </p:nvCxnSpPr>
        <p:spPr>
          <a:xfrm flipV="1">
            <a:off x="4233865" y="1172401"/>
            <a:ext cx="0" cy="50028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40FA581-E46E-5C7E-E7A0-B6F468DF5C24}"/>
              </a:ext>
            </a:extLst>
          </p:cNvPr>
          <p:cNvCxnSpPr>
            <a:cxnSpLocks/>
            <a:stCxn id="7" idx="0"/>
          </p:cNvCxnSpPr>
          <p:nvPr/>
        </p:nvCxnSpPr>
        <p:spPr>
          <a:xfrm flipV="1">
            <a:off x="3155913" y="1994210"/>
            <a:ext cx="836339" cy="570567"/>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632C1FF-B563-C393-8F36-2E820FEC0F66}"/>
              </a:ext>
            </a:extLst>
          </p:cNvPr>
          <p:cNvCxnSpPr>
            <a:cxnSpLocks/>
            <a:stCxn id="5" idx="0"/>
          </p:cNvCxnSpPr>
          <p:nvPr/>
        </p:nvCxnSpPr>
        <p:spPr>
          <a:xfrm flipH="1" flipV="1">
            <a:off x="4464324" y="2014652"/>
            <a:ext cx="823331" cy="55012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81B70EF-4002-3E09-67FD-F270E8FE62CC}"/>
              </a:ext>
            </a:extLst>
          </p:cNvPr>
          <p:cNvSpPr/>
          <p:nvPr/>
        </p:nvSpPr>
        <p:spPr>
          <a:xfrm>
            <a:off x="6855335" y="2334320"/>
            <a:ext cx="1267522"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Compressible</a:t>
            </a:r>
            <a:br>
              <a:rPr lang="en-US" sz="1200" dirty="0"/>
            </a:br>
            <a:r>
              <a:rPr lang="en-US" sz="1200" dirty="0"/>
              <a:t>Agent</a:t>
            </a:r>
            <a:endParaRPr lang="en-CN" dirty="0"/>
          </a:p>
        </p:txBody>
      </p:sp>
      <p:sp>
        <p:nvSpPr>
          <p:cNvPr id="15" name="Rectangle 14">
            <a:extLst>
              <a:ext uri="{FF2B5EF4-FFF2-40B4-BE49-F238E27FC236}">
                <a16:creationId xmlns:a16="http://schemas.microsoft.com/office/drawing/2014/main" id="{61AB4933-9E54-9290-9BDC-1497694FE2B0}"/>
              </a:ext>
            </a:extLst>
          </p:cNvPr>
          <p:cNvSpPr/>
          <p:nvPr/>
        </p:nvSpPr>
        <p:spPr>
          <a:xfrm>
            <a:off x="6617443" y="2743198"/>
            <a:ext cx="1267522"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GPTAssistant</a:t>
            </a:r>
            <a:endParaRPr lang="en-US" sz="1200" dirty="0"/>
          </a:p>
          <a:p>
            <a:pPr algn="ctr"/>
            <a:r>
              <a:rPr lang="en-US" sz="1200" dirty="0"/>
              <a:t>Agent</a:t>
            </a:r>
            <a:endParaRPr lang="en-CN" dirty="0"/>
          </a:p>
        </p:txBody>
      </p:sp>
      <p:sp>
        <p:nvSpPr>
          <p:cNvPr id="16" name="Rectangle 15">
            <a:extLst>
              <a:ext uri="{FF2B5EF4-FFF2-40B4-BE49-F238E27FC236}">
                <a16:creationId xmlns:a16="http://schemas.microsoft.com/office/drawing/2014/main" id="{C80D4DB2-65D1-BD4C-3E49-CBB5A55F5692}"/>
              </a:ext>
            </a:extLst>
          </p:cNvPr>
          <p:cNvSpPr/>
          <p:nvPr/>
        </p:nvSpPr>
        <p:spPr>
          <a:xfrm>
            <a:off x="457313" y="2556880"/>
            <a:ext cx="1308411"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Multimodal</a:t>
            </a:r>
          </a:p>
          <a:p>
            <a:pPr algn="ctr"/>
            <a:r>
              <a:rPr lang="en-US" sz="1050" dirty="0" err="1"/>
              <a:t>ConversableAgent</a:t>
            </a:r>
            <a:endParaRPr lang="en-CN" sz="1400" dirty="0"/>
          </a:p>
        </p:txBody>
      </p:sp>
      <p:sp>
        <p:nvSpPr>
          <p:cNvPr id="17" name="Rectangle 16">
            <a:extLst>
              <a:ext uri="{FF2B5EF4-FFF2-40B4-BE49-F238E27FC236}">
                <a16:creationId xmlns:a16="http://schemas.microsoft.com/office/drawing/2014/main" id="{108E3443-F401-8BA6-613C-E0FB61E5353F}"/>
              </a:ext>
            </a:extLst>
          </p:cNvPr>
          <p:cNvSpPr/>
          <p:nvPr/>
        </p:nvSpPr>
        <p:spPr>
          <a:xfrm>
            <a:off x="457312" y="3464972"/>
            <a:ext cx="1308411"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err="1"/>
              <a:t>LLaVAAgent</a:t>
            </a:r>
            <a:endParaRPr lang="en-CN" sz="1400" dirty="0"/>
          </a:p>
        </p:txBody>
      </p:sp>
      <p:cxnSp>
        <p:nvCxnSpPr>
          <p:cNvPr id="19" name="Straight Arrow Connector 18">
            <a:extLst>
              <a:ext uri="{FF2B5EF4-FFF2-40B4-BE49-F238E27FC236}">
                <a16:creationId xmlns:a16="http://schemas.microsoft.com/office/drawing/2014/main" id="{B29908A0-0389-E5D5-2F93-9D430D3E5737}"/>
              </a:ext>
            </a:extLst>
          </p:cNvPr>
          <p:cNvCxnSpPr>
            <a:cxnSpLocks/>
            <a:stCxn id="16" idx="0"/>
          </p:cNvCxnSpPr>
          <p:nvPr/>
        </p:nvCxnSpPr>
        <p:spPr>
          <a:xfrm flipV="1">
            <a:off x="1111519" y="1994210"/>
            <a:ext cx="2421675" cy="56267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7947EA0-5585-6789-CEF6-C1169A21655E}"/>
              </a:ext>
            </a:extLst>
          </p:cNvPr>
          <p:cNvCxnSpPr>
            <a:stCxn id="17" idx="0"/>
            <a:endCxn id="16" idx="2"/>
          </p:cNvCxnSpPr>
          <p:nvPr/>
        </p:nvCxnSpPr>
        <p:spPr>
          <a:xfrm flipV="1">
            <a:off x="1111518" y="2861680"/>
            <a:ext cx="1" cy="603292"/>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DC33DAF-1017-0A51-83BE-93E135387F56}"/>
              </a:ext>
            </a:extLst>
          </p:cNvPr>
          <p:cNvCxnSpPr>
            <a:stCxn id="14" idx="0"/>
          </p:cNvCxnSpPr>
          <p:nvPr/>
        </p:nvCxnSpPr>
        <p:spPr>
          <a:xfrm flipH="1" flipV="1">
            <a:off x="4931750" y="1955180"/>
            <a:ext cx="2557346" cy="3791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90D1BE8-883A-E25A-7346-7D9BBED7A6BC}"/>
              </a:ext>
            </a:extLst>
          </p:cNvPr>
          <p:cNvCxnSpPr/>
          <p:nvPr/>
        </p:nvCxnSpPr>
        <p:spPr>
          <a:xfrm flipH="1" flipV="1">
            <a:off x="4960552" y="1977482"/>
            <a:ext cx="1804640" cy="765716"/>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709EE017-AC9B-4D1D-4408-D9A9A6886232}"/>
              </a:ext>
            </a:extLst>
          </p:cNvPr>
          <p:cNvSpPr/>
          <p:nvPr/>
        </p:nvSpPr>
        <p:spPr>
          <a:xfrm>
            <a:off x="1911621" y="3464972"/>
            <a:ext cx="1308411"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MathUser</a:t>
            </a:r>
            <a:endParaRPr lang="en-US" sz="1200" dirty="0"/>
          </a:p>
          <a:p>
            <a:pPr algn="ctr"/>
            <a:r>
              <a:rPr lang="en-US" sz="1200" dirty="0" err="1"/>
              <a:t>ProxyAgent</a:t>
            </a:r>
            <a:endParaRPr lang="en-CN" dirty="0"/>
          </a:p>
        </p:txBody>
      </p:sp>
      <p:cxnSp>
        <p:nvCxnSpPr>
          <p:cNvPr id="28" name="Straight Arrow Connector 27">
            <a:extLst>
              <a:ext uri="{FF2B5EF4-FFF2-40B4-BE49-F238E27FC236}">
                <a16:creationId xmlns:a16="http://schemas.microsoft.com/office/drawing/2014/main" id="{D79E0990-8A6C-2EF0-2CE3-4F86AD2C0EB0}"/>
              </a:ext>
            </a:extLst>
          </p:cNvPr>
          <p:cNvCxnSpPr>
            <a:stCxn id="26" idx="0"/>
            <a:endCxn id="7" idx="2"/>
          </p:cNvCxnSpPr>
          <p:nvPr/>
        </p:nvCxnSpPr>
        <p:spPr>
          <a:xfrm flipV="1">
            <a:off x="2565827" y="2869577"/>
            <a:ext cx="590086" cy="595395"/>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6001CE63-4BF8-78A9-DA84-8C4A0509053C}"/>
              </a:ext>
            </a:extLst>
          </p:cNvPr>
          <p:cNvSpPr/>
          <p:nvPr/>
        </p:nvSpPr>
        <p:spPr>
          <a:xfrm>
            <a:off x="4653894" y="3470217"/>
            <a:ext cx="1267522"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Retrieve</a:t>
            </a:r>
          </a:p>
          <a:p>
            <a:pPr algn="ctr"/>
            <a:r>
              <a:rPr lang="en-US" sz="1200" dirty="0" err="1"/>
              <a:t>AssistantAgent</a:t>
            </a:r>
            <a:endParaRPr lang="en-CN" dirty="0"/>
          </a:p>
        </p:txBody>
      </p:sp>
      <p:sp>
        <p:nvSpPr>
          <p:cNvPr id="30" name="Rectangle 29">
            <a:extLst>
              <a:ext uri="{FF2B5EF4-FFF2-40B4-BE49-F238E27FC236}">
                <a16:creationId xmlns:a16="http://schemas.microsoft.com/office/drawing/2014/main" id="{9224041D-937B-0C51-07BC-8DF9157A1804}"/>
              </a:ext>
            </a:extLst>
          </p:cNvPr>
          <p:cNvSpPr/>
          <p:nvPr/>
        </p:nvSpPr>
        <p:spPr>
          <a:xfrm>
            <a:off x="4661327" y="4375657"/>
            <a:ext cx="1267522"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QdrantRetrieve</a:t>
            </a:r>
            <a:endParaRPr lang="en-US" sz="1200" dirty="0"/>
          </a:p>
          <a:p>
            <a:pPr algn="ctr"/>
            <a:r>
              <a:rPr lang="en-US" sz="1200" dirty="0" err="1"/>
              <a:t>AssistantAgent</a:t>
            </a:r>
            <a:endParaRPr lang="en-CN" dirty="0"/>
          </a:p>
        </p:txBody>
      </p:sp>
      <p:cxnSp>
        <p:nvCxnSpPr>
          <p:cNvPr id="32" name="Straight Arrow Connector 31">
            <a:extLst>
              <a:ext uri="{FF2B5EF4-FFF2-40B4-BE49-F238E27FC236}">
                <a16:creationId xmlns:a16="http://schemas.microsoft.com/office/drawing/2014/main" id="{5478D9D2-820B-9F47-2475-A17A526642E8}"/>
              </a:ext>
            </a:extLst>
          </p:cNvPr>
          <p:cNvCxnSpPr>
            <a:stCxn id="29" idx="0"/>
            <a:endCxn id="5" idx="2"/>
          </p:cNvCxnSpPr>
          <p:nvPr/>
        </p:nvCxnSpPr>
        <p:spPr>
          <a:xfrm flipV="1">
            <a:off x="5287655" y="2869577"/>
            <a:ext cx="0" cy="6006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1276767-ED0C-C9FC-C623-D3D7065410E0}"/>
              </a:ext>
            </a:extLst>
          </p:cNvPr>
          <p:cNvCxnSpPr>
            <a:stCxn id="30" idx="0"/>
            <a:endCxn id="29" idx="2"/>
          </p:cNvCxnSpPr>
          <p:nvPr/>
        </p:nvCxnSpPr>
        <p:spPr>
          <a:xfrm flipH="1" flipV="1">
            <a:off x="5287655" y="3775017"/>
            <a:ext cx="7433" cy="60064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7EAFA474-88CD-2EF0-921F-C16C8E62CD9E}"/>
              </a:ext>
            </a:extLst>
          </p:cNvPr>
          <p:cNvSpPr/>
          <p:nvPr/>
        </p:nvSpPr>
        <p:spPr>
          <a:xfrm>
            <a:off x="3272068" y="3464972"/>
            <a:ext cx="1308411"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Retrieve</a:t>
            </a:r>
          </a:p>
          <a:p>
            <a:pPr algn="ctr"/>
            <a:r>
              <a:rPr lang="en-US" sz="1200" dirty="0" err="1"/>
              <a:t>UserProxyAgent</a:t>
            </a:r>
            <a:endParaRPr lang="en-CN" dirty="0"/>
          </a:p>
        </p:txBody>
      </p:sp>
      <p:cxnSp>
        <p:nvCxnSpPr>
          <p:cNvPr id="42" name="Straight Arrow Connector 41">
            <a:extLst>
              <a:ext uri="{FF2B5EF4-FFF2-40B4-BE49-F238E27FC236}">
                <a16:creationId xmlns:a16="http://schemas.microsoft.com/office/drawing/2014/main" id="{6645F540-C5B2-25AB-66E9-C3BE2EDCE268}"/>
              </a:ext>
            </a:extLst>
          </p:cNvPr>
          <p:cNvCxnSpPr>
            <a:stCxn id="39" idx="0"/>
          </p:cNvCxnSpPr>
          <p:nvPr/>
        </p:nvCxnSpPr>
        <p:spPr>
          <a:xfrm flipH="1" flipV="1">
            <a:off x="3272068" y="2891879"/>
            <a:ext cx="654206" cy="573093"/>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5D5D5FF5-4F11-FACC-02DB-FBF8E77297ED}"/>
              </a:ext>
            </a:extLst>
          </p:cNvPr>
          <p:cNvSpPr/>
          <p:nvPr/>
        </p:nvSpPr>
        <p:spPr>
          <a:xfrm>
            <a:off x="7314394" y="1918010"/>
            <a:ext cx="1453375"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TeachableAgent</a:t>
            </a:r>
            <a:endParaRPr lang="en-CN" dirty="0"/>
          </a:p>
        </p:txBody>
      </p:sp>
      <p:cxnSp>
        <p:nvCxnSpPr>
          <p:cNvPr id="46" name="Straight Arrow Connector 45">
            <a:extLst>
              <a:ext uri="{FF2B5EF4-FFF2-40B4-BE49-F238E27FC236}">
                <a16:creationId xmlns:a16="http://schemas.microsoft.com/office/drawing/2014/main" id="{27CE4AD9-B12B-E887-AA0F-5F14A8305CBB}"/>
              </a:ext>
            </a:extLst>
          </p:cNvPr>
          <p:cNvCxnSpPr>
            <a:stCxn id="44" idx="1"/>
          </p:cNvCxnSpPr>
          <p:nvPr/>
        </p:nvCxnSpPr>
        <p:spPr>
          <a:xfrm flipH="1" flipV="1">
            <a:off x="4956843" y="1918010"/>
            <a:ext cx="2357551" cy="15240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72665EA0-691F-5924-EA53-3D3B633F4AD9}"/>
              </a:ext>
            </a:extLst>
          </p:cNvPr>
          <p:cNvSpPr/>
          <p:nvPr/>
        </p:nvSpPr>
        <p:spPr>
          <a:xfrm>
            <a:off x="7314394" y="1516566"/>
            <a:ext cx="1453375" cy="3048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err="1"/>
              <a:t>TextAnalyzerAgent</a:t>
            </a:r>
            <a:endParaRPr lang="en-CN" dirty="0"/>
          </a:p>
        </p:txBody>
      </p:sp>
      <p:cxnSp>
        <p:nvCxnSpPr>
          <p:cNvPr id="49" name="Straight Arrow Connector 48">
            <a:extLst>
              <a:ext uri="{FF2B5EF4-FFF2-40B4-BE49-F238E27FC236}">
                <a16:creationId xmlns:a16="http://schemas.microsoft.com/office/drawing/2014/main" id="{098355D5-C009-5485-BDC5-78B1E8568CD9}"/>
              </a:ext>
            </a:extLst>
          </p:cNvPr>
          <p:cNvCxnSpPr>
            <a:stCxn id="47" idx="1"/>
          </p:cNvCxnSpPr>
          <p:nvPr/>
        </p:nvCxnSpPr>
        <p:spPr>
          <a:xfrm flipH="1">
            <a:off x="4956843" y="1668966"/>
            <a:ext cx="2357551" cy="15240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91442A60-A8DB-A510-4D53-AA07FEC31567}"/>
              </a:ext>
            </a:extLst>
          </p:cNvPr>
          <p:cNvSpPr/>
          <p:nvPr/>
        </p:nvSpPr>
        <p:spPr>
          <a:xfrm>
            <a:off x="2207941" y="730071"/>
            <a:ext cx="4036742" cy="2444309"/>
          </a:xfrm>
          <a:prstGeom prst="rect">
            <a:avLst/>
          </a:prstGeom>
          <a:noFill/>
          <a:ln>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4224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819C-5968-76BD-476C-8058163F6019}"/>
              </a:ext>
            </a:extLst>
          </p:cNvPr>
          <p:cNvSpPr>
            <a:spLocks noGrp="1"/>
          </p:cNvSpPr>
          <p:nvPr>
            <p:ph type="title"/>
          </p:nvPr>
        </p:nvSpPr>
        <p:spPr/>
        <p:txBody>
          <a:bodyPr/>
          <a:lstStyle/>
          <a:p>
            <a:r>
              <a:rPr lang="en-CN" dirty="0"/>
              <a:t>Applications of AutoGen</a:t>
            </a:r>
          </a:p>
        </p:txBody>
      </p:sp>
      <p:pic>
        <p:nvPicPr>
          <p:cNvPr id="4" name="Picture 3">
            <a:extLst>
              <a:ext uri="{FF2B5EF4-FFF2-40B4-BE49-F238E27FC236}">
                <a16:creationId xmlns:a16="http://schemas.microsoft.com/office/drawing/2014/main" id="{6A493941-6368-2349-8C4D-A5C58A2E5242}"/>
              </a:ext>
            </a:extLst>
          </p:cNvPr>
          <p:cNvPicPr>
            <a:picLocks noChangeAspect="1"/>
          </p:cNvPicPr>
          <p:nvPr/>
        </p:nvPicPr>
        <p:blipFill>
          <a:blip r:embed="rId2"/>
          <a:stretch>
            <a:fillRect/>
          </a:stretch>
        </p:blipFill>
        <p:spPr>
          <a:xfrm>
            <a:off x="1052861" y="796583"/>
            <a:ext cx="7038278" cy="3913969"/>
          </a:xfrm>
          <a:prstGeom prst="rect">
            <a:avLst/>
          </a:prstGeom>
        </p:spPr>
      </p:pic>
    </p:spTree>
    <p:extLst>
      <p:ext uri="{BB962C8B-B14F-4D97-AF65-F5344CB8AC3E}">
        <p14:creationId xmlns:p14="http://schemas.microsoft.com/office/powerpoint/2010/main" val="278469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D78-AB6D-EBEE-1C4A-F309CAE372C1}"/>
              </a:ext>
            </a:extLst>
          </p:cNvPr>
          <p:cNvSpPr>
            <a:spLocks noGrp="1"/>
          </p:cNvSpPr>
          <p:nvPr>
            <p:ph type="title"/>
          </p:nvPr>
        </p:nvSpPr>
        <p:spPr/>
        <p:txBody>
          <a:bodyPr/>
          <a:lstStyle/>
          <a:p>
            <a:r>
              <a:rPr lang="en-CN" dirty="0"/>
              <a:t>Performance on A1-A4</a:t>
            </a:r>
          </a:p>
        </p:txBody>
      </p:sp>
      <p:pic>
        <p:nvPicPr>
          <p:cNvPr id="4" name="Picture 3">
            <a:extLst>
              <a:ext uri="{FF2B5EF4-FFF2-40B4-BE49-F238E27FC236}">
                <a16:creationId xmlns:a16="http://schemas.microsoft.com/office/drawing/2014/main" id="{D964B655-58A4-146A-BD4C-B3692B92E7A1}"/>
              </a:ext>
            </a:extLst>
          </p:cNvPr>
          <p:cNvPicPr>
            <a:picLocks noChangeAspect="1"/>
          </p:cNvPicPr>
          <p:nvPr/>
        </p:nvPicPr>
        <p:blipFill>
          <a:blip r:embed="rId2"/>
          <a:stretch>
            <a:fillRect/>
          </a:stretch>
        </p:blipFill>
        <p:spPr>
          <a:xfrm>
            <a:off x="2145309" y="801301"/>
            <a:ext cx="4853382" cy="4074877"/>
          </a:xfrm>
          <a:prstGeom prst="rect">
            <a:avLst/>
          </a:prstGeom>
        </p:spPr>
      </p:pic>
    </p:spTree>
    <p:extLst>
      <p:ext uri="{BB962C8B-B14F-4D97-AF65-F5344CB8AC3E}">
        <p14:creationId xmlns:p14="http://schemas.microsoft.com/office/powerpoint/2010/main" val="168805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7DA7-7A92-6B42-EBB2-C9978CE0F9B8}"/>
              </a:ext>
            </a:extLst>
          </p:cNvPr>
          <p:cNvSpPr>
            <a:spLocks noGrp="1"/>
          </p:cNvSpPr>
          <p:nvPr>
            <p:ph type="title"/>
          </p:nvPr>
        </p:nvSpPr>
        <p:spPr/>
        <p:txBody>
          <a:bodyPr/>
          <a:lstStyle/>
          <a:p>
            <a:r>
              <a:rPr lang="en-US" dirty="0"/>
              <a:t>Multi-agent Conversation Framework</a:t>
            </a:r>
          </a:p>
        </p:txBody>
      </p:sp>
      <p:pic>
        <p:nvPicPr>
          <p:cNvPr id="4" name="Picture 3">
            <a:extLst>
              <a:ext uri="{FF2B5EF4-FFF2-40B4-BE49-F238E27FC236}">
                <a16:creationId xmlns:a16="http://schemas.microsoft.com/office/drawing/2014/main" id="{1C1BB63C-CE81-3028-77AC-EAF66B4E285B}"/>
              </a:ext>
            </a:extLst>
          </p:cNvPr>
          <p:cNvPicPr>
            <a:picLocks noChangeAspect="1"/>
          </p:cNvPicPr>
          <p:nvPr/>
        </p:nvPicPr>
        <p:blipFill>
          <a:blip r:embed="rId2"/>
          <a:stretch>
            <a:fillRect/>
          </a:stretch>
        </p:blipFill>
        <p:spPr>
          <a:xfrm>
            <a:off x="1175524" y="988908"/>
            <a:ext cx="6792951" cy="3490551"/>
          </a:xfrm>
          <a:prstGeom prst="rect">
            <a:avLst/>
          </a:prstGeom>
        </p:spPr>
      </p:pic>
    </p:spTree>
    <p:extLst>
      <p:ext uri="{BB962C8B-B14F-4D97-AF65-F5344CB8AC3E}">
        <p14:creationId xmlns:p14="http://schemas.microsoft.com/office/powerpoint/2010/main" val="833146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3D40E-5D12-CE4C-9745-3D9B9DE6F0FB}"/>
              </a:ext>
            </a:extLst>
          </p:cNvPr>
          <p:cNvSpPr>
            <a:spLocks noGrp="1"/>
          </p:cNvSpPr>
          <p:nvPr>
            <p:ph type="title"/>
          </p:nvPr>
        </p:nvSpPr>
        <p:spPr/>
        <p:txBody>
          <a:bodyPr/>
          <a:lstStyle/>
          <a:p>
            <a:r>
              <a:rPr kumimoji="1" lang="zh-CN" altLang="en-US" dirty="0"/>
              <a:t>内容提要</a:t>
            </a:r>
          </a:p>
        </p:txBody>
      </p:sp>
      <p:sp>
        <p:nvSpPr>
          <p:cNvPr id="3" name="文本占位符 2">
            <a:extLst>
              <a:ext uri="{FF2B5EF4-FFF2-40B4-BE49-F238E27FC236}">
                <a16:creationId xmlns:a16="http://schemas.microsoft.com/office/drawing/2014/main" id="{261DCBEA-95FE-C041-B909-8A9ACEB4CA8F}"/>
              </a:ext>
            </a:extLst>
          </p:cNvPr>
          <p:cNvSpPr>
            <a:spLocks noGrp="1"/>
          </p:cNvSpPr>
          <p:nvPr>
            <p:ph type="body" sz="quarter" idx="10"/>
          </p:nvPr>
        </p:nvSpPr>
        <p:spPr>
          <a:xfrm>
            <a:off x="1815445" y="1537348"/>
            <a:ext cx="5513110" cy="2068804"/>
          </a:xfrm>
        </p:spPr>
        <p:txBody>
          <a:bodyPr/>
          <a:lstStyle/>
          <a:p>
            <a:pPr marL="457200" indent="-457200">
              <a:lnSpc>
                <a:spcPct val="150000"/>
              </a:lnSpc>
              <a:buFont typeface="+mj-lt"/>
              <a:buAutoNum type="arabicPeriod"/>
            </a:pPr>
            <a:r>
              <a:rPr lang="en-US" altLang="zh-CN" sz="2400" b="1" dirty="0" err="1">
                <a:solidFill>
                  <a:srgbClr val="289186"/>
                </a:solidFill>
              </a:rPr>
              <a:t>MyAssistant</a:t>
            </a:r>
            <a:r>
              <a:rPr lang="en-US" altLang="zh-CN" sz="2400" b="1" dirty="0">
                <a:solidFill>
                  <a:srgbClr val="289186"/>
                </a:solidFill>
              </a:rPr>
              <a:t> &amp; Architecture</a:t>
            </a:r>
          </a:p>
          <a:p>
            <a:pPr marL="457200" indent="-457200">
              <a:lnSpc>
                <a:spcPct val="150000"/>
              </a:lnSpc>
              <a:buFont typeface="+mj-lt"/>
              <a:buAutoNum type="arabicPeriod"/>
            </a:pPr>
            <a:r>
              <a:rPr lang="en-US" altLang="zh-CN" sz="2400" dirty="0" err="1"/>
              <a:t>AutoGen</a:t>
            </a:r>
            <a:r>
              <a:rPr lang="en-US" altLang="zh-CN" sz="2400" dirty="0"/>
              <a:t> dev experience</a:t>
            </a:r>
          </a:p>
          <a:p>
            <a:pPr marL="457200" indent="-457200">
              <a:lnSpc>
                <a:spcPct val="150000"/>
              </a:lnSpc>
              <a:buFont typeface="+mj-lt"/>
              <a:buAutoNum type="arabicPeriod"/>
            </a:pPr>
            <a:r>
              <a:rPr lang="en-US" altLang="zh-CN" sz="2400" dirty="0"/>
              <a:t>Agents research &amp; future</a:t>
            </a:r>
          </a:p>
        </p:txBody>
      </p:sp>
    </p:spTree>
    <p:extLst>
      <p:ext uri="{BB962C8B-B14F-4D97-AF65-F5344CB8AC3E}">
        <p14:creationId xmlns:p14="http://schemas.microsoft.com/office/powerpoint/2010/main" val="3320011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55A7-0791-49C3-BBF1-AEE6773093AC}"/>
              </a:ext>
            </a:extLst>
          </p:cNvPr>
          <p:cNvSpPr>
            <a:spLocks noGrp="1"/>
          </p:cNvSpPr>
          <p:nvPr>
            <p:ph type="title"/>
          </p:nvPr>
        </p:nvSpPr>
        <p:spPr/>
        <p:txBody>
          <a:bodyPr/>
          <a:lstStyle/>
          <a:p>
            <a:r>
              <a:rPr lang="en-US" dirty="0"/>
              <a:t>A Basic Two-Agent Conversation Example​</a:t>
            </a:r>
            <a:endParaRPr lang="en-CN" dirty="0"/>
          </a:p>
        </p:txBody>
      </p:sp>
      <p:pic>
        <p:nvPicPr>
          <p:cNvPr id="4" name="Picture 3">
            <a:extLst>
              <a:ext uri="{FF2B5EF4-FFF2-40B4-BE49-F238E27FC236}">
                <a16:creationId xmlns:a16="http://schemas.microsoft.com/office/drawing/2014/main" id="{C3B88217-E373-ABCB-E2B7-D11C16566223}"/>
              </a:ext>
            </a:extLst>
          </p:cNvPr>
          <p:cNvPicPr>
            <a:picLocks noChangeAspect="1"/>
          </p:cNvPicPr>
          <p:nvPr/>
        </p:nvPicPr>
        <p:blipFill>
          <a:blip r:embed="rId2"/>
          <a:stretch>
            <a:fillRect/>
          </a:stretch>
        </p:blipFill>
        <p:spPr>
          <a:xfrm>
            <a:off x="685800" y="1357715"/>
            <a:ext cx="7772400" cy="3439115"/>
          </a:xfrm>
          <a:prstGeom prst="rect">
            <a:avLst/>
          </a:prstGeom>
        </p:spPr>
      </p:pic>
      <p:sp>
        <p:nvSpPr>
          <p:cNvPr id="6" name="TextBox 5">
            <a:extLst>
              <a:ext uri="{FF2B5EF4-FFF2-40B4-BE49-F238E27FC236}">
                <a16:creationId xmlns:a16="http://schemas.microsoft.com/office/drawing/2014/main" id="{38E9603C-F7EA-E592-303C-8395A32E3FE0}"/>
              </a:ext>
            </a:extLst>
          </p:cNvPr>
          <p:cNvSpPr txBox="1"/>
          <p:nvPr/>
        </p:nvSpPr>
        <p:spPr>
          <a:xfrm>
            <a:off x="1315844" y="628395"/>
            <a:ext cx="7465004" cy="830997"/>
          </a:xfrm>
          <a:prstGeom prst="rect">
            <a:avLst/>
          </a:prstGeom>
          <a:noFill/>
        </p:spPr>
        <p:txBody>
          <a:bodyPr wrap="square">
            <a:spAutoFit/>
          </a:bodyPr>
          <a:lstStyle/>
          <a:p>
            <a:r>
              <a:rPr lang="en-US" sz="1200" b="0" dirty="0" err="1">
                <a:solidFill>
                  <a:srgbClr val="9CDCFE"/>
                </a:solidFill>
                <a:effectLst/>
                <a:latin typeface="Menlo" panose="020B0609030804020204" pitchFamily="49" charset="0"/>
              </a:rPr>
              <a:t>user</a:t>
            </a:r>
            <a:r>
              <a:rPr lang="en-US" sz="1200" b="0" dirty="0" err="1">
                <a:solidFill>
                  <a:srgbClr val="CCCCCC"/>
                </a:solidFill>
                <a:effectLst/>
                <a:latin typeface="Menlo" panose="020B0609030804020204" pitchFamily="49" charset="0"/>
              </a:rPr>
              <a:t>.</a:t>
            </a:r>
            <a:r>
              <a:rPr lang="en-US" sz="1200" b="0" dirty="0" err="1">
                <a:solidFill>
                  <a:srgbClr val="DCDCAA"/>
                </a:solidFill>
                <a:effectLst/>
                <a:latin typeface="Menlo" panose="020B0609030804020204" pitchFamily="49" charset="0"/>
              </a:rPr>
              <a:t>initiate_chat</a:t>
            </a:r>
            <a:r>
              <a:rPr lang="en-US" sz="1200" b="0" dirty="0">
                <a:solidFill>
                  <a:srgbClr val="CCCCCC"/>
                </a:solidFill>
                <a:effectLst/>
                <a:latin typeface="Menlo" panose="020B0609030804020204" pitchFamily="49" charset="0"/>
              </a:rPr>
              <a:t>(</a:t>
            </a:r>
          </a:p>
          <a:p>
            <a:r>
              <a:rPr lang="en-US" sz="1200" b="0" dirty="0">
                <a:solidFill>
                  <a:srgbClr val="9CDCFE"/>
                </a:solidFill>
                <a:effectLst/>
                <a:latin typeface="Menlo" panose="020B0609030804020204" pitchFamily="49" charset="0"/>
              </a:rPr>
              <a:t>  assistant</a:t>
            </a:r>
            <a:r>
              <a:rPr lang="en-US" sz="1200" b="0" dirty="0">
                <a:solidFill>
                  <a:srgbClr val="CCCCCC"/>
                </a:solidFill>
                <a:effectLst/>
                <a:latin typeface="Menlo" panose="020B0609030804020204" pitchFamily="49" charset="0"/>
              </a:rPr>
              <a:t>,</a:t>
            </a:r>
          </a:p>
          <a:p>
            <a:r>
              <a:rPr lang="en-US" sz="1200" b="0" dirty="0">
                <a:solidFill>
                  <a:srgbClr val="9CDCFE"/>
                </a:solidFill>
                <a:effectLst/>
                <a:latin typeface="Menlo" panose="020B0609030804020204" pitchFamily="49" charset="0"/>
              </a:rPr>
              <a:t>  message</a:t>
            </a:r>
            <a:r>
              <a:rPr lang="en-US" sz="1200" b="0" dirty="0">
                <a:solidFill>
                  <a:srgbClr val="D4D4D4"/>
                </a:solidFill>
                <a:effectLst/>
                <a:latin typeface="Menlo" panose="020B0609030804020204" pitchFamily="49" charset="0"/>
              </a:rPr>
              <a:t>=</a:t>
            </a:r>
            <a:r>
              <a:rPr lang="en-US" sz="1200" b="0" dirty="0">
                <a:solidFill>
                  <a:srgbClr val="CE9178"/>
                </a:solidFill>
                <a:effectLst/>
                <a:latin typeface="Menlo" panose="020B0609030804020204" pitchFamily="49" charset="0"/>
              </a:rPr>
              <a:t>"""Plot a chart of Amazon, META and TESLA stock price gain YTD"""</a:t>
            </a:r>
            <a:r>
              <a:rPr lang="en-US" sz="1200" b="0" dirty="0">
                <a:solidFill>
                  <a:srgbClr val="CCCCCC"/>
                </a:solidFill>
                <a:effectLst/>
                <a:latin typeface="Menlo" panose="020B0609030804020204" pitchFamily="49" charset="0"/>
              </a:rPr>
              <a:t>,</a:t>
            </a:r>
          </a:p>
          <a:p>
            <a:r>
              <a:rPr lang="en-US" sz="1200" b="0" dirty="0">
                <a:solidFill>
                  <a:srgbClr val="CCCCCC"/>
                </a:solidFill>
                <a:effectLst/>
                <a:latin typeface="Menlo" panose="020B0609030804020204" pitchFamily="49" charset="0"/>
              </a:rPr>
              <a:t>)</a:t>
            </a:r>
          </a:p>
        </p:txBody>
      </p:sp>
      <p:pic>
        <p:nvPicPr>
          <p:cNvPr id="7" name="Picture 6">
            <a:extLst>
              <a:ext uri="{FF2B5EF4-FFF2-40B4-BE49-F238E27FC236}">
                <a16:creationId xmlns:a16="http://schemas.microsoft.com/office/drawing/2014/main" id="{D7F38502-9CC3-96EA-836B-56CA0653205E}"/>
              </a:ext>
            </a:extLst>
          </p:cNvPr>
          <p:cNvPicPr>
            <a:picLocks noChangeAspect="1"/>
          </p:cNvPicPr>
          <p:nvPr/>
        </p:nvPicPr>
        <p:blipFill>
          <a:blip r:embed="rId3"/>
          <a:stretch>
            <a:fillRect/>
          </a:stretch>
        </p:blipFill>
        <p:spPr>
          <a:xfrm>
            <a:off x="2354470" y="1520054"/>
            <a:ext cx="4435059" cy="3439116"/>
          </a:xfrm>
          <a:prstGeom prst="rect">
            <a:avLst/>
          </a:prstGeom>
        </p:spPr>
      </p:pic>
    </p:spTree>
    <p:extLst>
      <p:ext uri="{BB962C8B-B14F-4D97-AF65-F5344CB8AC3E}">
        <p14:creationId xmlns:p14="http://schemas.microsoft.com/office/powerpoint/2010/main" val="155446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6FDB-5F66-F950-F922-43DC65AE6DFF}"/>
              </a:ext>
            </a:extLst>
          </p:cNvPr>
          <p:cNvSpPr>
            <a:spLocks noGrp="1"/>
          </p:cNvSpPr>
          <p:nvPr>
            <p:ph type="title"/>
          </p:nvPr>
        </p:nvSpPr>
        <p:spPr/>
        <p:txBody>
          <a:bodyPr/>
          <a:lstStyle/>
          <a:p>
            <a:r>
              <a:rPr lang="en-US" sz="2000" b="0" dirty="0">
                <a:effectLst/>
                <a:latin typeface="NimbusRomNo9L"/>
              </a:rPr>
              <a:t>A2: Retrieval-Augmented Code Generation and Question Answering </a:t>
            </a:r>
            <a:endParaRPr lang="en-US" sz="2800" dirty="0"/>
          </a:p>
        </p:txBody>
      </p:sp>
      <p:pic>
        <p:nvPicPr>
          <p:cNvPr id="4" name="Picture 3">
            <a:extLst>
              <a:ext uri="{FF2B5EF4-FFF2-40B4-BE49-F238E27FC236}">
                <a16:creationId xmlns:a16="http://schemas.microsoft.com/office/drawing/2014/main" id="{EAA8B4C4-5C74-86F4-A822-845BB2A902E1}"/>
              </a:ext>
            </a:extLst>
          </p:cNvPr>
          <p:cNvPicPr>
            <a:picLocks noChangeAspect="1"/>
          </p:cNvPicPr>
          <p:nvPr/>
        </p:nvPicPr>
        <p:blipFill>
          <a:blip r:embed="rId2"/>
          <a:stretch>
            <a:fillRect/>
          </a:stretch>
        </p:blipFill>
        <p:spPr>
          <a:xfrm>
            <a:off x="685800" y="1131359"/>
            <a:ext cx="7772400" cy="3297093"/>
          </a:xfrm>
          <a:prstGeom prst="rect">
            <a:avLst/>
          </a:prstGeom>
        </p:spPr>
      </p:pic>
    </p:spTree>
    <p:extLst>
      <p:ext uri="{BB962C8B-B14F-4D97-AF65-F5344CB8AC3E}">
        <p14:creationId xmlns:p14="http://schemas.microsoft.com/office/powerpoint/2010/main" val="419818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E0711-90D7-96F5-41DA-950B629F4EDE}"/>
              </a:ext>
            </a:extLst>
          </p:cNvPr>
          <p:cNvPicPr>
            <a:picLocks noChangeAspect="1"/>
          </p:cNvPicPr>
          <p:nvPr/>
        </p:nvPicPr>
        <p:blipFill>
          <a:blip r:embed="rId3"/>
          <a:stretch>
            <a:fillRect/>
          </a:stretch>
        </p:blipFill>
        <p:spPr>
          <a:xfrm>
            <a:off x="706860" y="851950"/>
            <a:ext cx="7772400" cy="3997361"/>
          </a:xfrm>
          <a:prstGeom prst="rect">
            <a:avLst/>
          </a:prstGeom>
        </p:spPr>
      </p:pic>
      <p:sp>
        <p:nvSpPr>
          <p:cNvPr id="2" name="Title 1">
            <a:extLst>
              <a:ext uri="{FF2B5EF4-FFF2-40B4-BE49-F238E27FC236}">
                <a16:creationId xmlns:a16="http://schemas.microsoft.com/office/drawing/2014/main" id="{677D0C61-25F2-A75A-102A-BCAF017B0FFB}"/>
              </a:ext>
            </a:extLst>
          </p:cNvPr>
          <p:cNvSpPr>
            <a:spLocks noGrp="1"/>
          </p:cNvSpPr>
          <p:nvPr>
            <p:ph type="title"/>
          </p:nvPr>
        </p:nvSpPr>
        <p:spPr/>
        <p:txBody>
          <a:bodyPr/>
          <a:lstStyle/>
          <a:p>
            <a:r>
              <a:rPr lang="en-CN" dirty="0"/>
              <a:t>Large context performance</a:t>
            </a:r>
          </a:p>
        </p:txBody>
      </p:sp>
      <p:pic>
        <p:nvPicPr>
          <p:cNvPr id="4" name="Picture 3">
            <a:extLst>
              <a:ext uri="{FF2B5EF4-FFF2-40B4-BE49-F238E27FC236}">
                <a16:creationId xmlns:a16="http://schemas.microsoft.com/office/drawing/2014/main" id="{1888D230-66F6-1A83-37DF-03F4220A8A54}"/>
              </a:ext>
            </a:extLst>
          </p:cNvPr>
          <p:cNvPicPr>
            <a:picLocks noChangeAspect="1"/>
          </p:cNvPicPr>
          <p:nvPr/>
        </p:nvPicPr>
        <p:blipFill>
          <a:blip r:embed="rId4"/>
          <a:stretch>
            <a:fillRect/>
          </a:stretch>
        </p:blipFill>
        <p:spPr>
          <a:xfrm>
            <a:off x="685800" y="730071"/>
            <a:ext cx="7772400" cy="4186148"/>
          </a:xfrm>
          <a:prstGeom prst="rect">
            <a:avLst/>
          </a:prstGeom>
        </p:spPr>
      </p:pic>
    </p:spTree>
    <p:extLst>
      <p:ext uri="{BB962C8B-B14F-4D97-AF65-F5344CB8AC3E}">
        <p14:creationId xmlns:p14="http://schemas.microsoft.com/office/powerpoint/2010/main" val="413891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4848A-1EDF-6A8C-0B36-383D92ADE6AC}"/>
              </a:ext>
            </a:extLst>
          </p:cNvPr>
          <p:cNvPicPr>
            <a:picLocks noChangeAspect="1"/>
          </p:cNvPicPr>
          <p:nvPr/>
        </p:nvPicPr>
        <p:blipFill>
          <a:blip r:embed="rId2"/>
          <a:stretch>
            <a:fillRect/>
          </a:stretch>
        </p:blipFill>
        <p:spPr>
          <a:xfrm>
            <a:off x="1337428" y="0"/>
            <a:ext cx="6469144" cy="5143500"/>
          </a:xfrm>
          <a:prstGeom prst="rect">
            <a:avLst/>
          </a:prstGeom>
        </p:spPr>
      </p:pic>
    </p:spTree>
    <p:extLst>
      <p:ext uri="{BB962C8B-B14F-4D97-AF65-F5344CB8AC3E}">
        <p14:creationId xmlns:p14="http://schemas.microsoft.com/office/powerpoint/2010/main" val="2852907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2F36-634D-2592-7ADB-63DB33F8F0A3}"/>
              </a:ext>
            </a:extLst>
          </p:cNvPr>
          <p:cNvSpPr>
            <a:spLocks noGrp="1"/>
          </p:cNvSpPr>
          <p:nvPr>
            <p:ph type="title"/>
          </p:nvPr>
        </p:nvSpPr>
        <p:spPr/>
        <p:txBody>
          <a:bodyPr/>
          <a:lstStyle/>
          <a:p>
            <a:r>
              <a:rPr lang="en-CN" dirty="0"/>
              <a:t>Retrieval prompt engineering for Claude 2</a:t>
            </a:r>
          </a:p>
        </p:txBody>
      </p:sp>
      <p:sp>
        <p:nvSpPr>
          <p:cNvPr id="5" name="TextBox 4">
            <a:extLst>
              <a:ext uri="{FF2B5EF4-FFF2-40B4-BE49-F238E27FC236}">
                <a16:creationId xmlns:a16="http://schemas.microsoft.com/office/drawing/2014/main" id="{7176EC33-C1FF-E68A-9D40-B82360110E64}"/>
              </a:ext>
            </a:extLst>
          </p:cNvPr>
          <p:cNvSpPr txBox="1"/>
          <p:nvPr/>
        </p:nvSpPr>
        <p:spPr>
          <a:xfrm>
            <a:off x="1255499" y="840786"/>
            <a:ext cx="6675121" cy="3970318"/>
          </a:xfrm>
          <a:prstGeom prst="rect">
            <a:avLst/>
          </a:prstGeom>
          <a:noFill/>
        </p:spPr>
        <p:txBody>
          <a:bodyPr wrap="square">
            <a:spAutoFit/>
          </a:bodyPr>
          <a:lstStyle/>
          <a:p>
            <a:r>
              <a:rPr lang="en-US" sz="1400" b="0" dirty="0">
                <a:solidFill>
                  <a:srgbClr val="4FC1FF"/>
                </a:solidFill>
                <a:effectLst/>
                <a:latin typeface="Menlo" panose="020B0609030804020204" pitchFamily="49" charset="0"/>
              </a:rPr>
              <a:t>PROMPT_QA</a:t>
            </a:r>
            <a:r>
              <a:rPr lang="en-US" sz="1400" b="0" dirty="0">
                <a:solidFill>
                  <a:srgbClr val="CCCCCC"/>
                </a:solidFill>
                <a:effectLst/>
                <a:latin typeface="Menlo" panose="020B0609030804020204" pitchFamily="49" charset="0"/>
              </a:rPr>
              <a:t> </a:t>
            </a:r>
            <a:r>
              <a:rPr lang="en-US" sz="1400" b="0" dirty="0">
                <a:solidFill>
                  <a:srgbClr val="D4D4D4"/>
                </a:solidFill>
                <a:effectLst/>
                <a:latin typeface="Menlo" panose="020B0609030804020204" pitchFamily="49" charset="0"/>
              </a:rPr>
              <a:t>=</a:t>
            </a:r>
            <a:r>
              <a:rPr lang="en-US" sz="1400" b="0" dirty="0">
                <a:solidFill>
                  <a:srgbClr val="CCCCCC"/>
                </a:solidFill>
                <a:effectLst/>
                <a:latin typeface="Menlo" panose="020B0609030804020204" pitchFamily="49" charset="0"/>
              </a:rPr>
              <a:t> </a:t>
            </a:r>
            <a:r>
              <a:rPr lang="en-US" sz="1400" b="0" dirty="0">
                <a:solidFill>
                  <a:srgbClr val="CE9178"/>
                </a:solidFill>
                <a:effectLst/>
                <a:latin typeface="Menlo" panose="020B0609030804020204" pitchFamily="49" charset="0"/>
              </a:rPr>
              <a:t>"""You're a retrieve augmented chatbot. You answer user's questions supplied within the </a:t>
            </a:r>
            <a:r>
              <a:rPr lang="en-US" sz="1400" b="0" dirty="0">
                <a:solidFill>
                  <a:srgbClr val="CE9178"/>
                </a:solidFill>
                <a:effectLst/>
                <a:highlight>
                  <a:srgbClr val="FF0000"/>
                </a:highlight>
                <a:latin typeface="Menlo" panose="020B0609030804020204" pitchFamily="49" charset="0"/>
              </a:rPr>
              <a:t>&lt;question&gt; </a:t>
            </a:r>
            <a:r>
              <a:rPr lang="en-US" sz="1400" b="0" dirty="0">
                <a:solidFill>
                  <a:srgbClr val="CE9178"/>
                </a:solidFill>
                <a:effectLst/>
                <a:latin typeface="Menlo" panose="020B0609030804020204" pitchFamily="49" charset="0"/>
              </a:rPr>
              <a:t>tags based on your own knowledge and the</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context provided by the user within the </a:t>
            </a:r>
            <a:r>
              <a:rPr lang="en-US" sz="1400" b="0" dirty="0">
                <a:solidFill>
                  <a:srgbClr val="CE9178"/>
                </a:solidFill>
                <a:effectLst/>
                <a:highlight>
                  <a:srgbClr val="FF0000"/>
                </a:highlight>
                <a:latin typeface="Menlo" panose="020B0609030804020204" pitchFamily="49" charset="0"/>
              </a:rPr>
              <a:t>&lt;context&gt; </a:t>
            </a:r>
            <a:r>
              <a:rPr lang="en-US" sz="1400" b="0" dirty="0">
                <a:solidFill>
                  <a:srgbClr val="CE9178"/>
                </a:solidFill>
                <a:effectLst/>
                <a:latin typeface="Menlo" panose="020B0609030804020204" pitchFamily="49" charset="0"/>
              </a:rPr>
              <a:t>tags.</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If you can't answer the question with or without the current context, you should reply exactly `UPDATE CONTEXT`.</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You must give as short an answer as possible.</a:t>
            </a:r>
            <a:endParaRPr lang="en-US" sz="1400" b="0" dirty="0">
              <a:solidFill>
                <a:srgbClr val="CCCCCC"/>
              </a:solidFill>
              <a:effectLst/>
              <a:latin typeface="Menlo" panose="020B0609030804020204" pitchFamily="49" charset="0"/>
            </a:endParaRPr>
          </a:p>
          <a:p>
            <a:br>
              <a:rPr lang="en-US" sz="1400" b="0" dirty="0">
                <a:solidFill>
                  <a:srgbClr val="CCCCCC"/>
                </a:solidFill>
                <a:effectLst/>
                <a:latin typeface="Menlo" panose="020B0609030804020204" pitchFamily="49" charset="0"/>
              </a:rPr>
            </a:br>
            <a:r>
              <a:rPr lang="en-US" sz="1400" b="0" dirty="0">
                <a:solidFill>
                  <a:srgbClr val="CE9178"/>
                </a:solidFill>
                <a:effectLst/>
                <a:latin typeface="Menlo" panose="020B0609030804020204" pitchFamily="49" charset="0"/>
              </a:rPr>
              <a:t>Context is: </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&lt;context&gt;</a:t>
            </a:r>
            <a:endParaRPr lang="en-US" sz="1400" b="0" dirty="0">
              <a:solidFill>
                <a:srgbClr val="CCCCCC"/>
              </a:solidFill>
              <a:effectLst/>
              <a:latin typeface="Menlo" panose="020B0609030804020204" pitchFamily="49" charset="0"/>
            </a:endParaRPr>
          </a:p>
          <a:p>
            <a:r>
              <a:rPr lang="en-US" sz="1400" b="0" dirty="0">
                <a:solidFill>
                  <a:srgbClr val="569CD6"/>
                </a:solidFill>
                <a:effectLst/>
                <a:latin typeface="Menlo" panose="020B0609030804020204" pitchFamily="49" charset="0"/>
              </a:rPr>
              <a:t>{</a:t>
            </a:r>
            <a:r>
              <a:rPr lang="en-US" sz="1400" b="0" dirty="0" err="1">
                <a:solidFill>
                  <a:srgbClr val="569CD6"/>
                </a:solidFill>
                <a:effectLst/>
                <a:latin typeface="Menlo" panose="020B0609030804020204" pitchFamily="49" charset="0"/>
              </a:rPr>
              <a:t>input_context</a:t>
            </a:r>
            <a:r>
              <a:rPr lang="en-US" sz="1400" b="0" dirty="0">
                <a:solidFill>
                  <a:srgbClr val="569CD6"/>
                </a:solidFill>
                <a:effectLst/>
                <a:latin typeface="Menlo" panose="020B0609030804020204" pitchFamily="49" charset="0"/>
              </a:rPr>
              <a:t>}</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&lt;/context&gt;</a:t>
            </a:r>
            <a:endParaRPr lang="en-US" sz="1400" b="0" dirty="0">
              <a:solidFill>
                <a:srgbClr val="CCCCCC"/>
              </a:solidFill>
              <a:effectLst/>
              <a:latin typeface="Menlo" panose="020B0609030804020204" pitchFamily="49" charset="0"/>
            </a:endParaRPr>
          </a:p>
          <a:p>
            <a:br>
              <a:rPr lang="en-US" sz="1400" b="0" dirty="0">
                <a:solidFill>
                  <a:srgbClr val="CCCCCC"/>
                </a:solidFill>
                <a:effectLst/>
                <a:latin typeface="Menlo" panose="020B0609030804020204" pitchFamily="49" charset="0"/>
              </a:rPr>
            </a:br>
            <a:r>
              <a:rPr lang="en-US" sz="1400" b="0" dirty="0">
                <a:solidFill>
                  <a:srgbClr val="CE9178"/>
                </a:solidFill>
                <a:effectLst/>
                <a:latin typeface="Menlo" panose="020B0609030804020204" pitchFamily="49" charset="0"/>
              </a:rPr>
              <a:t>User's question is: </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&lt;question&gt;</a:t>
            </a:r>
            <a:endParaRPr lang="en-US" sz="1400" b="0" dirty="0">
              <a:solidFill>
                <a:srgbClr val="CCCCCC"/>
              </a:solidFill>
              <a:effectLst/>
              <a:latin typeface="Menlo" panose="020B0609030804020204" pitchFamily="49" charset="0"/>
            </a:endParaRPr>
          </a:p>
          <a:p>
            <a:r>
              <a:rPr lang="en-US" sz="1400" b="0" dirty="0">
                <a:solidFill>
                  <a:srgbClr val="569CD6"/>
                </a:solidFill>
                <a:effectLst/>
                <a:latin typeface="Menlo" panose="020B0609030804020204" pitchFamily="49" charset="0"/>
              </a:rPr>
              <a:t>{</a:t>
            </a:r>
            <a:r>
              <a:rPr lang="en-US" sz="1400" b="0" dirty="0" err="1">
                <a:solidFill>
                  <a:srgbClr val="569CD6"/>
                </a:solidFill>
                <a:effectLst/>
                <a:latin typeface="Menlo" panose="020B0609030804020204" pitchFamily="49" charset="0"/>
              </a:rPr>
              <a:t>input_question</a:t>
            </a:r>
            <a:r>
              <a:rPr lang="en-US" sz="1400" b="0" dirty="0">
                <a:solidFill>
                  <a:srgbClr val="569CD6"/>
                </a:solidFill>
                <a:effectLst/>
                <a:latin typeface="Menlo" panose="020B0609030804020204" pitchFamily="49" charset="0"/>
              </a:rPr>
              <a:t>}</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&lt;/question&gt;</a:t>
            </a:r>
            <a:endParaRPr lang="en-US" sz="1400" b="0" dirty="0">
              <a:solidFill>
                <a:srgbClr val="CCCCCC"/>
              </a:solidFill>
              <a:effectLst/>
              <a:latin typeface="Menlo" panose="020B0609030804020204" pitchFamily="49" charset="0"/>
            </a:endParaRPr>
          </a:p>
          <a:p>
            <a:r>
              <a:rPr lang="en-US" sz="1400" b="0" dirty="0">
                <a:solidFill>
                  <a:srgbClr val="CE9178"/>
                </a:solidFill>
                <a:effectLst/>
                <a:latin typeface="Menlo" panose="020B0609030804020204" pitchFamily="49" charset="0"/>
              </a:rPr>
              <a:t>"""</a:t>
            </a:r>
            <a:endParaRPr lang="en-US" sz="1400" b="0" dirty="0">
              <a:solidFill>
                <a:srgbClr val="CCCCCC"/>
              </a:solidFill>
              <a:effectLst/>
              <a:latin typeface="Menlo" panose="020B0609030804020204" pitchFamily="49" charset="0"/>
            </a:endParaRPr>
          </a:p>
        </p:txBody>
      </p:sp>
      <p:sp>
        <p:nvSpPr>
          <p:cNvPr id="6" name="TextBox 5">
            <a:extLst>
              <a:ext uri="{FF2B5EF4-FFF2-40B4-BE49-F238E27FC236}">
                <a16:creationId xmlns:a16="http://schemas.microsoft.com/office/drawing/2014/main" id="{5AC4FA17-400D-A109-536D-EC888796B693}"/>
              </a:ext>
            </a:extLst>
          </p:cNvPr>
          <p:cNvSpPr txBox="1"/>
          <p:nvPr/>
        </p:nvSpPr>
        <p:spPr>
          <a:xfrm>
            <a:off x="6996703" y="2387084"/>
            <a:ext cx="121278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CN" dirty="0"/>
              <a:t>Tags</a:t>
            </a:r>
          </a:p>
        </p:txBody>
      </p:sp>
      <p:sp>
        <p:nvSpPr>
          <p:cNvPr id="7" name="TextBox 6">
            <a:extLst>
              <a:ext uri="{FF2B5EF4-FFF2-40B4-BE49-F238E27FC236}">
                <a16:creationId xmlns:a16="http://schemas.microsoft.com/office/drawing/2014/main" id="{E3287830-210E-9B0B-744F-04E5C765AC5A}"/>
              </a:ext>
            </a:extLst>
          </p:cNvPr>
          <p:cNvSpPr txBox="1"/>
          <p:nvPr/>
        </p:nvSpPr>
        <p:spPr>
          <a:xfrm>
            <a:off x="6996703" y="3744412"/>
            <a:ext cx="1212783"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CN" dirty="0"/>
              <a:t>Bottom</a:t>
            </a:r>
          </a:p>
        </p:txBody>
      </p:sp>
      <p:cxnSp>
        <p:nvCxnSpPr>
          <p:cNvPr id="9" name="Straight Arrow Connector 8">
            <a:extLst>
              <a:ext uri="{FF2B5EF4-FFF2-40B4-BE49-F238E27FC236}">
                <a16:creationId xmlns:a16="http://schemas.microsoft.com/office/drawing/2014/main" id="{B37504B1-2A53-86C7-D3E5-52A3438C273B}"/>
              </a:ext>
            </a:extLst>
          </p:cNvPr>
          <p:cNvCxnSpPr>
            <a:cxnSpLocks/>
          </p:cNvCxnSpPr>
          <p:nvPr/>
        </p:nvCxnSpPr>
        <p:spPr>
          <a:xfrm flipH="1" flipV="1">
            <a:off x="6564429" y="1386527"/>
            <a:ext cx="432274" cy="10005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523A605-2BCA-044E-9DEA-C688352C4715}"/>
              </a:ext>
            </a:extLst>
          </p:cNvPr>
          <p:cNvCxnSpPr>
            <a:stCxn id="6" idx="1"/>
          </p:cNvCxnSpPr>
          <p:nvPr/>
        </p:nvCxnSpPr>
        <p:spPr>
          <a:xfrm flipH="1" flipV="1">
            <a:off x="5929162" y="1790299"/>
            <a:ext cx="1067541" cy="781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7D73E04-A2F0-ECBC-BA56-30A979D0CCBB}"/>
              </a:ext>
            </a:extLst>
          </p:cNvPr>
          <p:cNvCxnSpPr>
            <a:cxnSpLocks/>
          </p:cNvCxnSpPr>
          <p:nvPr/>
        </p:nvCxnSpPr>
        <p:spPr>
          <a:xfrm flipH="1">
            <a:off x="2656573" y="2756416"/>
            <a:ext cx="4340130" cy="169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88381E-64CE-F67A-7609-EEDC1E62502A}"/>
              </a:ext>
            </a:extLst>
          </p:cNvPr>
          <p:cNvCxnSpPr/>
          <p:nvPr/>
        </p:nvCxnSpPr>
        <p:spPr>
          <a:xfrm flipH="1">
            <a:off x="3388093" y="3946358"/>
            <a:ext cx="36086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99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7E12-D16C-D9F1-28D8-AD1540EA259E}"/>
              </a:ext>
            </a:extLst>
          </p:cNvPr>
          <p:cNvSpPr>
            <a:spLocks noGrp="1"/>
          </p:cNvSpPr>
          <p:nvPr>
            <p:ph type="title"/>
          </p:nvPr>
        </p:nvSpPr>
        <p:spPr/>
        <p:txBody>
          <a:bodyPr/>
          <a:lstStyle/>
          <a:p>
            <a:r>
              <a:rPr lang="en-CN" dirty="0"/>
              <a:t>AutoGen guidelines</a:t>
            </a:r>
          </a:p>
        </p:txBody>
      </p:sp>
      <p:sp>
        <p:nvSpPr>
          <p:cNvPr id="3" name="Text Placeholder 2">
            <a:extLst>
              <a:ext uri="{FF2B5EF4-FFF2-40B4-BE49-F238E27FC236}">
                <a16:creationId xmlns:a16="http://schemas.microsoft.com/office/drawing/2014/main" id="{A259E6F8-4226-ED7A-CC61-FF76A940103C}"/>
              </a:ext>
            </a:extLst>
          </p:cNvPr>
          <p:cNvSpPr>
            <a:spLocks noGrp="1"/>
          </p:cNvSpPr>
          <p:nvPr>
            <p:ph type="body" sz="quarter" idx="10"/>
          </p:nvPr>
        </p:nvSpPr>
        <p:spPr/>
        <p:txBody>
          <a:bodyPr/>
          <a:lstStyle/>
          <a:p>
            <a:r>
              <a:rPr lang="en-CN" b="1" dirty="0"/>
              <a:t>Recommendation:</a:t>
            </a:r>
          </a:p>
          <a:p>
            <a:pPr marL="342900" indent="-342900">
              <a:buAutoNum type="arabicPeriod"/>
            </a:pPr>
            <a:r>
              <a:rPr lang="en-CN" dirty="0"/>
              <a:t>Consider using build-in agents first.</a:t>
            </a:r>
          </a:p>
          <a:p>
            <a:pPr marL="342900" indent="-342900">
              <a:buAutoNum type="arabicPeriod"/>
            </a:pPr>
            <a:r>
              <a:rPr lang="en-US" dirty="0"/>
              <a:t>S</a:t>
            </a:r>
            <a:r>
              <a:rPr lang="en-CN" dirty="0"/>
              <a:t>tart with a simple conversation topology.</a:t>
            </a:r>
          </a:p>
          <a:p>
            <a:pPr marL="342900" indent="-342900">
              <a:buAutoNum type="arabicPeriod"/>
            </a:pPr>
            <a:r>
              <a:rPr lang="en-CN" dirty="0"/>
              <a:t>Try to reuse built-in reply methods based on LLM, tool, or human.</a:t>
            </a:r>
          </a:p>
          <a:p>
            <a:pPr marL="342900" indent="-342900">
              <a:buAutoNum type="arabicPeriod"/>
            </a:pPr>
            <a:r>
              <a:rPr lang="en-US" dirty="0"/>
              <a:t>S</a:t>
            </a:r>
            <a:r>
              <a:rPr lang="en-CN" dirty="0"/>
              <a:t>tart with humans always in the loop.</a:t>
            </a:r>
          </a:p>
          <a:p>
            <a:pPr marL="342900" indent="-342900">
              <a:buAutoNum type="arabicPeriod"/>
            </a:pPr>
            <a:r>
              <a:rPr lang="en-US" dirty="0"/>
              <a:t>L</a:t>
            </a:r>
            <a:r>
              <a:rPr lang="en-CN" dirty="0"/>
              <a:t>ever other packages/libraries if possible.</a:t>
            </a:r>
          </a:p>
          <a:p>
            <a:pPr marL="342900" indent="-342900">
              <a:buAutoNum type="arabicPeriod"/>
            </a:pPr>
            <a:endParaRPr lang="en-CN" dirty="0"/>
          </a:p>
          <a:p>
            <a:r>
              <a:rPr lang="en-CN" b="1" dirty="0"/>
              <a:t>工程化问题</a:t>
            </a:r>
            <a:r>
              <a:rPr lang="zh-CN" altLang="en-US" b="1" dirty="0"/>
              <a:t>：</a:t>
            </a:r>
            <a:endParaRPr lang="en-US" altLang="zh-CN" b="1" dirty="0"/>
          </a:p>
          <a:p>
            <a:pPr marL="342900" indent="-342900">
              <a:buAutoNum type="arabicPeriod"/>
            </a:pPr>
            <a:r>
              <a:rPr lang="en-CN" dirty="0"/>
              <a:t>Code execution sandbox -&gt; docker -&gt;k8s -&gt;lambda</a:t>
            </a:r>
          </a:p>
          <a:p>
            <a:pPr marL="342900" indent="-342900">
              <a:buAutoNum type="arabicPeriod"/>
            </a:pPr>
            <a:r>
              <a:rPr lang="en-US" dirty="0"/>
              <a:t>RAG: v</a:t>
            </a:r>
            <a:r>
              <a:rPr lang="en-CN" dirty="0"/>
              <a:t>ector db, </a:t>
            </a:r>
            <a:r>
              <a:rPr lang="en-US" dirty="0"/>
              <a:t>d</a:t>
            </a:r>
            <a:r>
              <a:rPr lang="en-CN" dirty="0"/>
              <a:t>ata ingestion</a:t>
            </a:r>
          </a:p>
          <a:p>
            <a:pPr marL="342900" indent="-342900">
              <a:buAutoNum type="arabicPeriod"/>
            </a:pPr>
            <a:r>
              <a:rPr lang="en-CN" dirty="0"/>
              <a:t>Streamlit frontend</a:t>
            </a:r>
          </a:p>
          <a:p>
            <a:pPr marL="342900" indent="-342900">
              <a:buAutoNum type="arabicPeriod"/>
            </a:pPr>
            <a:r>
              <a:rPr lang="en-US" dirty="0"/>
              <a:t>S</a:t>
            </a:r>
            <a:r>
              <a:rPr lang="en-CN" dirty="0"/>
              <a:t>ecurity </a:t>
            </a:r>
          </a:p>
        </p:txBody>
      </p:sp>
    </p:spTree>
    <p:extLst>
      <p:ext uri="{BB962C8B-B14F-4D97-AF65-F5344CB8AC3E}">
        <p14:creationId xmlns:p14="http://schemas.microsoft.com/office/powerpoint/2010/main" val="1155967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3AA3-70A3-7A42-5A45-64FD3D963AFB}"/>
              </a:ext>
            </a:extLst>
          </p:cNvPr>
          <p:cNvSpPr>
            <a:spLocks noGrp="1"/>
          </p:cNvSpPr>
          <p:nvPr>
            <p:ph type="title"/>
          </p:nvPr>
        </p:nvSpPr>
        <p:spPr/>
        <p:txBody>
          <a:bodyPr/>
          <a:lstStyle/>
          <a:p>
            <a:r>
              <a:rPr lang="en-CN" dirty="0"/>
              <a:t>From GPT-4 to Claude 2</a:t>
            </a:r>
          </a:p>
        </p:txBody>
      </p:sp>
      <p:sp>
        <p:nvSpPr>
          <p:cNvPr id="3" name="Text Placeholder 2">
            <a:extLst>
              <a:ext uri="{FF2B5EF4-FFF2-40B4-BE49-F238E27FC236}">
                <a16:creationId xmlns:a16="http://schemas.microsoft.com/office/drawing/2014/main" id="{AB63774F-589E-739A-D893-FF7971080A80}"/>
              </a:ext>
            </a:extLst>
          </p:cNvPr>
          <p:cNvSpPr>
            <a:spLocks noGrp="1"/>
          </p:cNvSpPr>
          <p:nvPr>
            <p:ph type="body" sz="quarter" idx="10"/>
          </p:nvPr>
        </p:nvSpPr>
        <p:spPr/>
        <p:txBody>
          <a:bodyPr/>
          <a:lstStyle/>
          <a:p>
            <a:pPr marL="342900" indent="-342900">
              <a:buAutoNum type="arabicPeriod"/>
            </a:pPr>
            <a:r>
              <a:rPr lang="en-CN" b="1" dirty="0"/>
              <a:t>API compatiable</a:t>
            </a:r>
          </a:p>
          <a:p>
            <a:pPr marL="793750" lvl="1" indent="-342900">
              <a:buFont typeface="Courier New" panose="02070309020205020404" pitchFamily="49" charset="0"/>
              <a:buChar char="o"/>
            </a:pPr>
            <a:r>
              <a:rPr lang="en-CN" dirty="0"/>
              <a:t>Bedrock hijack</a:t>
            </a:r>
          </a:p>
          <a:p>
            <a:pPr marL="793750" lvl="1" indent="-342900">
              <a:buFont typeface="Courier New" panose="02070309020205020404" pitchFamily="49" charset="0"/>
              <a:buChar char="o"/>
            </a:pPr>
            <a:r>
              <a:rPr lang="en-US" dirty="0"/>
              <a:t>P</a:t>
            </a:r>
            <a:r>
              <a:rPr lang="en-CN" dirty="0"/>
              <a:t>roxy </a:t>
            </a:r>
          </a:p>
          <a:p>
            <a:pPr marL="793750" lvl="1" indent="-342900">
              <a:buFont typeface="Courier New" panose="02070309020205020404" pitchFamily="49" charset="0"/>
              <a:buChar char="o"/>
            </a:pPr>
            <a:r>
              <a:rPr lang="en-US" dirty="0"/>
              <a:t>N</a:t>
            </a:r>
            <a:r>
              <a:rPr lang="en-CN" dirty="0"/>
              <a:t>ative framework</a:t>
            </a:r>
          </a:p>
          <a:p>
            <a:pPr marL="793750" lvl="1" indent="-342900">
              <a:buFont typeface="Courier New" panose="02070309020205020404" pitchFamily="49" charset="0"/>
              <a:buChar char="o"/>
            </a:pPr>
            <a:endParaRPr lang="en-CN" dirty="0"/>
          </a:p>
          <a:p>
            <a:pPr marL="342900" indent="-342900">
              <a:buAutoNum type="arabicPeriod"/>
            </a:pPr>
            <a:r>
              <a:rPr lang="en-US" b="1" dirty="0"/>
              <a:t>P</a:t>
            </a:r>
            <a:r>
              <a:rPr lang="en-CN" b="1" dirty="0"/>
              <a:t>rompt engineering</a:t>
            </a:r>
          </a:p>
          <a:p>
            <a:pPr marL="342900" indent="-342900">
              <a:buAutoNum type="arabicPeriod"/>
            </a:pPr>
            <a:endParaRPr lang="en-CN" dirty="0"/>
          </a:p>
          <a:p>
            <a:pPr marL="342900" indent="-342900">
              <a:buAutoNum type="arabicPeriod"/>
            </a:pPr>
            <a:r>
              <a:rPr lang="en-CN" b="1" dirty="0"/>
              <a:t>LLM-specific functions</a:t>
            </a:r>
          </a:p>
          <a:p>
            <a:pPr marL="793750" lvl="1" indent="-342900">
              <a:buFont typeface="Courier New" panose="02070309020205020404" pitchFamily="49" charset="0"/>
              <a:buChar char="o"/>
            </a:pPr>
            <a:r>
              <a:rPr lang="en-US" dirty="0"/>
              <a:t>F</a:t>
            </a:r>
            <a:r>
              <a:rPr lang="en-CN" dirty="0"/>
              <a:t>unction calling</a:t>
            </a:r>
          </a:p>
          <a:p>
            <a:pPr marL="793750" lvl="1" indent="-342900">
              <a:buFont typeface="Courier New" panose="02070309020205020404" pitchFamily="49" charset="0"/>
              <a:buChar char="o"/>
            </a:pPr>
            <a:r>
              <a:rPr lang="en-US" dirty="0"/>
              <a:t>C</a:t>
            </a:r>
            <a:r>
              <a:rPr lang="en-CN" dirty="0"/>
              <a:t>ode interpreter</a:t>
            </a:r>
          </a:p>
          <a:p>
            <a:pPr marL="793750" lvl="1" indent="-342900">
              <a:buFont typeface="Courier New" panose="02070309020205020404" pitchFamily="49" charset="0"/>
              <a:buChar char="o"/>
            </a:pPr>
            <a:r>
              <a:rPr lang="en-CN" dirty="0"/>
              <a:t>Tools</a:t>
            </a:r>
          </a:p>
        </p:txBody>
      </p:sp>
    </p:spTree>
    <p:extLst>
      <p:ext uri="{BB962C8B-B14F-4D97-AF65-F5344CB8AC3E}">
        <p14:creationId xmlns:p14="http://schemas.microsoft.com/office/powerpoint/2010/main" val="2808046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34FD-7FD5-2522-E747-91AA08230D3B}"/>
              </a:ext>
            </a:extLst>
          </p:cNvPr>
          <p:cNvSpPr>
            <a:spLocks noGrp="1"/>
          </p:cNvSpPr>
          <p:nvPr>
            <p:ph type="title"/>
          </p:nvPr>
        </p:nvSpPr>
        <p:spPr/>
        <p:txBody>
          <a:bodyPr/>
          <a:lstStyle/>
          <a:p>
            <a:r>
              <a:rPr lang="en-CN" dirty="0"/>
              <a:t>Function calling</a:t>
            </a:r>
          </a:p>
        </p:txBody>
      </p:sp>
      <p:sp>
        <p:nvSpPr>
          <p:cNvPr id="9" name="TextBox 8">
            <a:extLst>
              <a:ext uri="{FF2B5EF4-FFF2-40B4-BE49-F238E27FC236}">
                <a16:creationId xmlns:a16="http://schemas.microsoft.com/office/drawing/2014/main" id="{DCA8572D-CCA0-F241-34C0-EF0D520A731F}"/>
              </a:ext>
            </a:extLst>
          </p:cNvPr>
          <p:cNvSpPr txBox="1"/>
          <p:nvPr/>
        </p:nvSpPr>
        <p:spPr>
          <a:xfrm>
            <a:off x="779647" y="906166"/>
            <a:ext cx="7738710" cy="1384995"/>
          </a:xfrm>
          <a:prstGeom prst="rect">
            <a:avLst/>
          </a:prstGeom>
          <a:noFill/>
          <a:ln>
            <a:solidFill>
              <a:schemeClr val="bg1">
                <a:lumMod val="75000"/>
              </a:schemeClr>
            </a:solidFill>
          </a:ln>
        </p:spPr>
        <p:txBody>
          <a:bodyPr wrap="square">
            <a:spAutoFit/>
          </a:bodyPr>
          <a:lstStyle/>
          <a:p>
            <a:r>
              <a:rPr lang="en-US" sz="1200" b="0" dirty="0" err="1">
                <a:solidFill>
                  <a:srgbClr val="9CDCFE"/>
                </a:solidFill>
                <a:effectLst/>
                <a:latin typeface="Menlo" panose="020B0609030804020204" pitchFamily="49" charset="0"/>
              </a:rPr>
              <a:t>messages</a:t>
            </a:r>
            <a:r>
              <a:rPr lang="en-US" sz="1200" b="0" dirty="0" err="1">
                <a:solidFill>
                  <a:srgbClr val="CCCCCC"/>
                </a:solidFill>
                <a:effectLst/>
                <a:latin typeface="Menlo" panose="020B0609030804020204" pitchFamily="49" charset="0"/>
              </a:rPr>
              <a:t>.</a:t>
            </a:r>
            <a:r>
              <a:rPr lang="en-US" sz="1200" b="0" dirty="0" err="1">
                <a:solidFill>
                  <a:srgbClr val="DCDCAA"/>
                </a:solidFill>
                <a:effectLst/>
                <a:latin typeface="Menlo" panose="020B0609030804020204" pitchFamily="49" charset="0"/>
              </a:rPr>
              <a:t>append</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"role"</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"system"</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"content"</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"Don't make assumptions about what values to plug into functions. Ask for clarification if a user request is ambiguous."</a:t>
            </a:r>
            <a:r>
              <a:rPr lang="en-US" sz="1200" b="0" dirty="0">
                <a:solidFill>
                  <a:srgbClr val="CCCCCC"/>
                </a:solidFill>
                <a:effectLst/>
                <a:latin typeface="Menlo" panose="020B0609030804020204" pitchFamily="49" charset="0"/>
              </a:rPr>
              <a:t>})</a:t>
            </a:r>
          </a:p>
          <a:p>
            <a:r>
              <a:rPr lang="en-US" sz="1200" b="0" dirty="0" err="1">
                <a:solidFill>
                  <a:srgbClr val="9CDCFE"/>
                </a:solidFill>
                <a:effectLst/>
                <a:latin typeface="Menlo" panose="020B0609030804020204" pitchFamily="49" charset="0"/>
              </a:rPr>
              <a:t>messages</a:t>
            </a:r>
            <a:r>
              <a:rPr lang="en-US" sz="1200" b="0" dirty="0" err="1">
                <a:solidFill>
                  <a:srgbClr val="CCCCCC"/>
                </a:solidFill>
                <a:effectLst/>
                <a:latin typeface="Menlo" panose="020B0609030804020204" pitchFamily="49" charset="0"/>
              </a:rPr>
              <a:t>.</a:t>
            </a:r>
            <a:r>
              <a:rPr lang="en-US" sz="1200" b="0" dirty="0" err="1">
                <a:solidFill>
                  <a:srgbClr val="DCDCAA"/>
                </a:solidFill>
                <a:effectLst/>
                <a:latin typeface="Menlo" panose="020B0609030804020204" pitchFamily="49" charset="0"/>
              </a:rPr>
              <a:t>append</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"role"</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"user"</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"content"</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"What's the weather like today"</a:t>
            </a:r>
            <a:r>
              <a:rPr lang="en-US" sz="1200" b="0" dirty="0">
                <a:solidFill>
                  <a:srgbClr val="CCCCCC"/>
                </a:solidFill>
                <a:effectLst/>
                <a:latin typeface="Menlo" panose="020B0609030804020204" pitchFamily="49" charset="0"/>
              </a:rPr>
              <a:t>})</a:t>
            </a:r>
          </a:p>
          <a:p>
            <a:r>
              <a:rPr lang="en-US" sz="1200" b="0" dirty="0" err="1">
                <a:solidFill>
                  <a:srgbClr val="9CDCFE"/>
                </a:solidFill>
                <a:effectLst/>
                <a:latin typeface="Menlo" panose="020B0609030804020204" pitchFamily="49" charset="0"/>
              </a:rPr>
              <a:t>chat_response</a:t>
            </a:r>
            <a:r>
              <a:rPr lang="en-US" sz="1200" b="0" dirty="0">
                <a:solidFill>
                  <a:srgbClr val="CCCCCC"/>
                </a:solidFill>
                <a:effectLst/>
                <a:latin typeface="Menlo" panose="020B0609030804020204" pitchFamily="49" charset="0"/>
              </a:rPr>
              <a:t> </a:t>
            </a:r>
            <a:r>
              <a:rPr lang="en-US" sz="1200" b="0" dirty="0">
                <a:solidFill>
                  <a:srgbClr val="D4D4D4"/>
                </a:solidFill>
                <a:effectLst/>
                <a:latin typeface="Menlo" panose="020B0609030804020204" pitchFamily="49" charset="0"/>
              </a:rPr>
              <a:t>=</a:t>
            </a:r>
            <a:r>
              <a:rPr lang="en-US" sz="1200" b="0" dirty="0">
                <a:solidFill>
                  <a:srgbClr val="CCCCCC"/>
                </a:solidFill>
                <a:effectLst/>
                <a:latin typeface="Menlo" panose="020B0609030804020204" pitchFamily="49" charset="0"/>
              </a:rPr>
              <a:t> </a:t>
            </a:r>
            <a:r>
              <a:rPr lang="en-US" sz="1200" b="0" dirty="0" err="1">
                <a:solidFill>
                  <a:srgbClr val="DCDCAA"/>
                </a:solidFill>
                <a:effectLst/>
                <a:latin typeface="Menlo" panose="020B0609030804020204" pitchFamily="49" charset="0"/>
              </a:rPr>
              <a:t>chat_completion_request</a:t>
            </a:r>
            <a:r>
              <a:rPr lang="en-US" sz="1200" b="0" dirty="0">
                <a:solidFill>
                  <a:srgbClr val="CCCCCC"/>
                </a:solidFill>
                <a:effectLst/>
                <a:latin typeface="Menlo" panose="020B0609030804020204" pitchFamily="49" charset="0"/>
              </a:rPr>
              <a:t>(</a:t>
            </a:r>
          </a:p>
          <a:p>
            <a:r>
              <a:rPr lang="en-US" sz="1200" b="0" dirty="0">
                <a:solidFill>
                  <a:srgbClr val="9CDCFE"/>
                </a:solidFill>
                <a:effectLst/>
                <a:latin typeface="Menlo" panose="020B0609030804020204" pitchFamily="49" charset="0"/>
              </a:rPr>
              <a:t>    messages</a:t>
            </a:r>
            <a:r>
              <a:rPr lang="en-US" sz="1200" b="0" dirty="0">
                <a:solidFill>
                  <a:srgbClr val="CCCCCC"/>
                </a:solidFill>
                <a:effectLst/>
                <a:latin typeface="Menlo" panose="020B0609030804020204" pitchFamily="49" charset="0"/>
              </a:rPr>
              <a:t>, </a:t>
            </a:r>
            <a:r>
              <a:rPr lang="en-US" sz="1200" b="0" dirty="0">
                <a:solidFill>
                  <a:srgbClr val="9CDCFE"/>
                </a:solidFill>
                <a:effectLst/>
                <a:latin typeface="Menlo" panose="020B0609030804020204" pitchFamily="49" charset="0"/>
              </a:rPr>
              <a:t>tools</a:t>
            </a:r>
            <a:r>
              <a:rPr lang="en-US" sz="1200" b="0" dirty="0">
                <a:solidFill>
                  <a:srgbClr val="D4D4D4"/>
                </a:solidFill>
                <a:effectLst/>
                <a:latin typeface="Menlo" panose="020B0609030804020204" pitchFamily="49" charset="0"/>
              </a:rPr>
              <a:t>=</a:t>
            </a:r>
            <a:r>
              <a:rPr lang="en-US" sz="1200" b="0" dirty="0">
                <a:solidFill>
                  <a:srgbClr val="9CDCFE"/>
                </a:solidFill>
                <a:effectLst/>
                <a:latin typeface="Menlo" panose="020B0609030804020204" pitchFamily="49" charset="0"/>
              </a:rPr>
              <a:t>tools</a:t>
            </a:r>
            <a:endParaRPr lang="en-US" sz="1200" b="0" dirty="0">
              <a:solidFill>
                <a:srgbClr val="CCCCCC"/>
              </a:solidFill>
              <a:effectLst/>
              <a:latin typeface="Menlo" panose="020B0609030804020204" pitchFamily="49" charset="0"/>
            </a:endParaRPr>
          </a:p>
          <a:p>
            <a:r>
              <a:rPr lang="en-US" sz="1200" b="0" dirty="0">
                <a:solidFill>
                  <a:srgbClr val="CCCCCC"/>
                </a:solidFill>
                <a:effectLst/>
                <a:latin typeface="Menlo" panose="020B0609030804020204" pitchFamily="49" charset="0"/>
              </a:rPr>
              <a:t>)</a:t>
            </a:r>
          </a:p>
        </p:txBody>
      </p:sp>
      <p:sp>
        <p:nvSpPr>
          <p:cNvPr id="11" name="TextBox 10">
            <a:extLst>
              <a:ext uri="{FF2B5EF4-FFF2-40B4-BE49-F238E27FC236}">
                <a16:creationId xmlns:a16="http://schemas.microsoft.com/office/drawing/2014/main" id="{3DE92C72-8DF2-AC45-802F-210FC7FEF8B3}"/>
              </a:ext>
            </a:extLst>
          </p:cNvPr>
          <p:cNvSpPr txBox="1"/>
          <p:nvPr/>
        </p:nvSpPr>
        <p:spPr>
          <a:xfrm>
            <a:off x="779647" y="2431464"/>
            <a:ext cx="7738708" cy="830997"/>
          </a:xfrm>
          <a:prstGeom prst="rect">
            <a:avLst/>
          </a:prstGeom>
          <a:noFill/>
          <a:ln>
            <a:solidFill>
              <a:schemeClr val="bg1">
                <a:lumMod val="75000"/>
              </a:schemeClr>
            </a:solidFill>
          </a:ln>
        </p:spPr>
        <p:txBody>
          <a:bodyPr wrap="square">
            <a:spAutoFit/>
          </a:bodyPr>
          <a:lstStyle/>
          <a:p>
            <a:r>
              <a:rPr lang="en-US" sz="1200" b="0" i="0" dirty="0">
                <a:solidFill>
                  <a:srgbClr val="CCCCCC"/>
                </a:solidFill>
                <a:effectLst/>
                <a:latin typeface="Menlo" panose="020B0609030804020204" pitchFamily="49" charset="0"/>
              </a:rPr>
              <a:t>{'role': 'assistant', 'content': None, '</a:t>
            </a:r>
            <a:r>
              <a:rPr lang="en-US" sz="1200" b="0" i="0" dirty="0" err="1">
                <a:solidFill>
                  <a:srgbClr val="CCCCCC"/>
                </a:solidFill>
                <a:effectLst/>
                <a:latin typeface="Menlo" panose="020B0609030804020204" pitchFamily="49" charset="0"/>
              </a:rPr>
              <a:t>tool_calls</a:t>
            </a:r>
            <a:r>
              <a:rPr lang="en-US" sz="1200" b="0" i="0" dirty="0">
                <a:solidFill>
                  <a:srgbClr val="CCCCCC"/>
                </a:solidFill>
                <a:effectLst/>
                <a:latin typeface="Menlo" panose="020B0609030804020204" pitchFamily="49" charset="0"/>
              </a:rPr>
              <a:t>': [{</a:t>
            </a:r>
            <a:r>
              <a:rPr lang="en-US" sz="1200" b="0" i="0" dirty="0">
                <a:solidFill>
                  <a:srgbClr val="CCCCCC"/>
                </a:solidFill>
                <a:effectLst/>
                <a:highlight>
                  <a:srgbClr val="FF0000"/>
                </a:highlight>
                <a:latin typeface="Menlo" panose="020B0609030804020204" pitchFamily="49" charset="0"/>
              </a:rPr>
              <a:t>'id': 'call_o7uyztQLeVIoRdjcDkDJY3ni'</a:t>
            </a:r>
            <a:r>
              <a:rPr lang="en-US" sz="1200" b="0" i="0" dirty="0">
                <a:solidFill>
                  <a:srgbClr val="CCCCCC"/>
                </a:solidFill>
                <a:effectLst/>
                <a:latin typeface="Menlo" panose="020B0609030804020204" pitchFamily="49" charset="0"/>
              </a:rPr>
              <a:t>, 'type': 'function', 'function': {'name': '</a:t>
            </a:r>
            <a:r>
              <a:rPr lang="en-US" sz="1200" b="0" i="0" dirty="0" err="1">
                <a:solidFill>
                  <a:srgbClr val="CCCCCC"/>
                </a:solidFill>
                <a:effectLst/>
                <a:latin typeface="Menlo" panose="020B0609030804020204" pitchFamily="49" charset="0"/>
              </a:rPr>
              <a:t>get_current_weather</a:t>
            </a:r>
            <a:r>
              <a:rPr lang="en-US" sz="1200" b="0" i="0" dirty="0">
                <a:solidFill>
                  <a:srgbClr val="CCCCCC"/>
                </a:solidFill>
                <a:effectLst/>
                <a:latin typeface="Menlo" panose="020B0609030804020204" pitchFamily="49" charset="0"/>
              </a:rPr>
              <a:t>', 'arguments': '{\n "location": "Glasgow, Scotland",\n "format": "</a:t>
            </a:r>
            <a:r>
              <a:rPr lang="en-US" sz="1200" b="0" i="0" dirty="0" err="1">
                <a:solidFill>
                  <a:srgbClr val="CCCCCC"/>
                </a:solidFill>
                <a:effectLst/>
                <a:latin typeface="Menlo" panose="020B0609030804020204" pitchFamily="49" charset="0"/>
              </a:rPr>
              <a:t>celsius</a:t>
            </a:r>
            <a:r>
              <a:rPr lang="en-US" sz="1200" b="0" i="0" dirty="0">
                <a:solidFill>
                  <a:srgbClr val="CCCCCC"/>
                </a:solidFill>
                <a:effectLst/>
                <a:latin typeface="Menlo" panose="020B0609030804020204" pitchFamily="49" charset="0"/>
              </a:rPr>
              <a:t>"\n}'}}]}</a:t>
            </a:r>
            <a:endParaRPr lang="en-CN" sz="1200" dirty="0"/>
          </a:p>
        </p:txBody>
      </p:sp>
      <p:sp>
        <p:nvSpPr>
          <p:cNvPr id="13" name="TextBox 12">
            <a:extLst>
              <a:ext uri="{FF2B5EF4-FFF2-40B4-BE49-F238E27FC236}">
                <a16:creationId xmlns:a16="http://schemas.microsoft.com/office/drawing/2014/main" id="{A464BF45-43DD-DDE3-F320-3679C2E4B9B9}"/>
              </a:ext>
            </a:extLst>
          </p:cNvPr>
          <p:cNvSpPr txBox="1"/>
          <p:nvPr/>
        </p:nvSpPr>
        <p:spPr>
          <a:xfrm>
            <a:off x="779646" y="3402765"/>
            <a:ext cx="7738709" cy="1200329"/>
          </a:xfrm>
          <a:prstGeom prst="rect">
            <a:avLst/>
          </a:prstGeom>
          <a:noFill/>
          <a:ln>
            <a:solidFill>
              <a:schemeClr val="bg1">
                <a:lumMod val="75000"/>
              </a:schemeClr>
            </a:solidFill>
          </a:ln>
        </p:spPr>
        <p:txBody>
          <a:bodyPr wrap="square">
            <a:spAutoFit/>
          </a:bodyPr>
          <a:lstStyle/>
          <a:p>
            <a:r>
              <a:rPr lang="en-US" sz="1200" b="0" dirty="0">
                <a:solidFill>
                  <a:srgbClr val="C586C0"/>
                </a:solidFill>
                <a:effectLst/>
                <a:latin typeface="Menlo" panose="020B0609030804020204" pitchFamily="49" charset="0"/>
              </a:rPr>
              <a:t>if</a:t>
            </a:r>
            <a:r>
              <a:rPr lang="en-US" sz="1200" b="0" dirty="0">
                <a:solidFill>
                  <a:srgbClr val="CCCCCC"/>
                </a:solidFill>
                <a:effectLst/>
                <a:latin typeface="Menlo" panose="020B0609030804020204" pitchFamily="49" charset="0"/>
              </a:rPr>
              <a:t> </a:t>
            </a:r>
            <a:r>
              <a:rPr lang="en-US" sz="1200" b="0" dirty="0" err="1">
                <a:solidFill>
                  <a:srgbClr val="9CDCFE"/>
                </a:solidFill>
                <a:effectLst/>
                <a:latin typeface="Menlo" panose="020B0609030804020204" pitchFamily="49" charset="0"/>
              </a:rPr>
              <a:t>assistant_message</a:t>
            </a:r>
            <a:r>
              <a:rPr lang="en-US" sz="1200" b="0" dirty="0" err="1">
                <a:solidFill>
                  <a:srgbClr val="CCCCCC"/>
                </a:solidFill>
                <a:effectLst/>
                <a:latin typeface="Menlo" panose="020B0609030804020204" pitchFamily="49" charset="0"/>
              </a:rPr>
              <a:t>.get</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a:t>
            </a:r>
            <a:r>
              <a:rPr lang="en-US" sz="1200" b="0" dirty="0" err="1">
                <a:solidFill>
                  <a:srgbClr val="CE9178"/>
                </a:solidFill>
                <a:effectLst/>
                <a:latin typeface="Menlo" panose="020B0609030804020204" pitchFamily="49" charset="0"/>
              </a:rPr>
              <a:t>tool_calls</a:t>
            </a:r>
            <a:r>
              <a:rPr lang="en-US" sz="1200" b="0" dirty="0">
                <a:solidFill>
                  <a:srgbClr val="CE9178"/>
                </a:solidFill>
                <a:effectLst/>
                <a:latin typeface="Menlo" panose="020B0609030804020204" pitchFamily="49" charset="0"/>
              </a:rPr>
              <a:t>"</a:t>
            </a:r>
            <a:r>
              <a:rPr lang="en-US" sz="1200" b="0" dirty="0">
                <a:solidFill>
                  <a:srgbClr val="CCCCCC"/>
                </a:solidFill>
                <a:effectLst/>
                <a:latin typeface="Menlo" panose="020B0609030804020204" pitchFamily="49" charset="0"/>
              </a:rPr>
              <a:t>):</a:t>
            </a:r>
          </a:p>
          <a:p>
            <a:r>
              <a:rPr lang="en-US" sz="1200" b="0" dirty="0">
                <a:solidFill>
                  <a:srgbClr val="9CDCFE"/>
                </a:solidFill>
                <a:effectLst/>
                <a:latin typeface="Menlo" panose="020B0609030804020204" pitchFamily="49" charset="0"/>
              </a:rPr>
              <a:t>    results</a:t>
            </a:r>
            <a:r>
              <a:rPr lang="en-US" sz="1200" b="0" dirty="0">
                <a:solidFill>
                  <a:srgbClr val="CCCCCC"/>
                </a:solidFill>
                <a:effectLst/>
                <a:latin typeface="Menlo" panose="020B0609030804020204" pitchFamily="49" charset="0"/>
              </a:rPr>
              <a:t> </a:t>
            </a:r>
            <a:r>
              <a:rPr lang="en-US" sz="1200" b="0" dirty="0">
                <a:solidFill>
                  <a:srgbClr val="D4D4D4"/>
                </a:solidFill>
                <a:effectLst/>
                <a:latin typeface="Menlo" panose="020B0609030804020204" pitchFamily="49" charset="0"/>
              </a:rPr>
              <a:t>=</a:t>
            </a:r>
            <a:r>
              <a:rPr lang="en-US" sz="1200" b="0" dirty="0">
                <a:solidFill>
                  <a:srgbClr val="CCCCCC"/>
                </a:solidFill>
                <a:effectLst/>
                <a:latin typeface="Menlo" panose="020B0609030804020204" pitchFamily="49" charset="0"/>
              </a:rPr>
              <a:t> </a:t>
            </a:r>
            <a:r>
              <a:rPr lang="en-US" sz="1200" b="0" dirty="0" err="1">
                <a:solidFill>
                  <a:srgbClr val="DCDCAA"/>
                </a:solidFill>
                <a:effectLst/>
                <a:latin typeface="Menlo" panose="020B0609030804020204" pitchFamily="49" charset="0"/>
              </a:rPr>
              <a:t>execute_function_call</a:t>
            </a:r>
            <a:r>
              <a:rPr lang="en-US" sz="1200" b="0" dirty="0">
                <a:solidFill>
                  <a:srgbClr val="CCCCCC"/>
                </a:solidFill>
                <a:effectLst/>
                <a:latin typeface="Menlo" panose="020B0609030804020204" pitchFamily="49" charset="0"/>
              </a:rPr>
              <a:t>(</a:t>
            </a:r>
            <a:r>
              <a:rPr lang="en-US" sz="1200" b="0" dirty="0" err="1">
                <a:solidFill>
                  <a:srgbClr val="9CDCFE"/>
                </a:solidFill>
                <a:effectLst/>
                <a:latin typeface="Menlo" panose="020B0609030804020204" pitchFamily="49" charset="0"/>
              </a:rPr>
              <a:t>assistant_message</a:t>
            </a:r>
            <a:r>
              <a:rPr lang="en-US" sz="1200" b="0" dirty="0">
                <a:solidFill>
                  <a:srgbClr val="CCCCCC"/>
                </a:solidFill>
                <a:effectLst/>
                <a:latin typeface="Menlo" panose="020B0609030804020204" pitchFamily="49" charset="0"/>
              </a:rPr>
              <a:t>)</a:t>
            </a:r>
          </a:p>
          <a:p>
            <a:r>
              <a:rPr lang="en-US" sz="1200" b="0" dirty="0">
                <a:solidFill>
                  <a:srgbClr val="9CDCFE"/>
                </a:solidFill>
                <a:effectLst/>
                <a:latin typeface="Menlo" panose="020B0609030804020204" pitchFamily="49" charset="0"/>
              </a:rPr>
              <a:t>    </a:t>
            </a:r>
            <a:r>
              <a:rPr lang="en-US" sz="1200" b="0" dirty="0" err="1">
                <a:solidFill>
                  <a:srgbClr val="9CDCFE"/>
                </a:solidFill>
                <a:effectLst/>
                <a:latin typeface="Menlo" panose="020B0609030804020204" pitchFamily="49" charset="0"/>
              </a:rPr>
              <a:t>messages</a:t>
            </a:r>
            <a:r>
              <a:rPr lang="en-US" sz="1200" b="0" dirty="0" err="1">
                <a:solidFill>
                  <a:srgbClr val="CCCCCC"/>
                </a:solidFill>
                <a:effectLst/>
                <a:latin typeface="Menlo" panose="020B0609030804020204" pitchFamily="49" charset="0"/>
              </a:rPr>
              <a:t>.</a:t>
            </a:r>
            <a:r>
              <a:rPr lang="en-US" sz="1200" b="0" dirty="0" err="1">
                <a:solidFill>
                  <a:srgbClr val="DCDCAA"/>
                </a:solidFill>
                <a:effectLst/>
                <a:latin typeface="Menlo" panose="020B0609030804020204" pitchFamily="49" charset="0"/>
              </a:rPr>
              <a:t>append</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"role"</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"tool"</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a:t>
            </a:r>
            <a:r>
              <a:rPr lang="en-US" sz="1200" b="0" dirty="0" err="1">
                <a:solidFill>
                  <a:srgbClr val="CE9178"/>
                </a:solidFill>
                <a:effectLst/>
                <a:highlight>
                  <a:srgbClr val="FF0000"/>
                </a:highlight>
                <a:latin typeface="Menlo" panose="020B0609030804020204" pitchFamily="49" charset="0"/>
              </a:rPr>
              <a:t>tool_call_id</a:t>
            </a:r>
            <a:r>
              <a:rPr lang="en-US" sz="1200" b="0" dirty="0">
                <a:solidFill>
                  <a:srgbClr val="CE9178"/>
                </a:solidFill>
                <a:effectLst/>
                <a:latin typeface="Menlo" panose="020B0609030804020204" pitchFamily="49" charset="0"/>
              </a:rPr>
              <a:t>"</a:t>
            </a:r>
            <a:r>
              <a:rPr lang="en-US" sz="1200" b="0" dirty="0">
                <a:solidFill>
                  <a:srgbClr val="CCCCCC"/>
                </a:solidFill>
                <a:effectLst/>
                <a:latin typeface="Menlo" panose="020B0609030804020204" pitchFamily="49" charset="0"/>
              </a:rPr>
              <a:t>: </a:t>
            </a:r>
            <a:r>
              <a:rPr lang="en-US" sz="1200" b="0" dirty="0" err="1">
                <a:solidFill>
                  <a:srgbClr val="9CDCFE"/>
                </a:solidFill>
                <a:effectLst/>
                <a:latin typeface="Menlo" panose="020B0609030804020204" pitchFamily="49" charset="0"/>
              </a:rPr>
              <a:t>assistant_message</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a:t>
            </a:r>
            <a:r>
              <a:rPr lang="en-US" sz="1200" b="0" dirty="0" err="1">
                <a:solidFill>
                  <a:srgbClr val="CE9178"/>
                </a:solidFill>
                <a:effectLst/>
                <a:latin typeface="Menlo" panose="020B0609030804020204" pitchFamily="49" charset="0"/>
              </a:rPr>
              <a:t>tool_calls</a:t>
            </a:r>
            <a:r>
              <a:rPr lang="en-US" sz="1200" b="0" dirty="0">
                <a:solidFill>
                  <a:srgbClr val="CE9178"/>
                </a:solidFill>
                <a:effectLst/>
                <a:latin typeface="Menlo" panose="020B0609030804020204" pitchFamily="49" charset="0"/>
              </a:rPr>
              <a:t>"</a:t>
            </a:r>
            <a:r>
              <a:rPr lang="en-US" sz="1200" b="0" dirty="0">
                <a:solidFill>
                  <a:srgbClr val="CCCCCC"/>
                </a:solidFill>
                <a:effectLst/>
                <a:latin typeface="Menlo" panose="020B0609030804020204" pitchFamily="49" charset="0"/>
              </a:rPr>
              <a:t>][</a:t>
            </a:r>
            <a:r>
              <a:rPr lang="en-US" sz="1200" b="0" dirty="0">
                <a:solidFill>
                  <a:srgbClr val="B5CEA8"/>
                </a:solidFill>
                <a:effectLst/>
                <a:latin typeface="Menlo" panose="020B0609030804020204" pitchFamily="49" charset="0"/>
              </a:rPr>
              <a:t>0</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'id'</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"name"</a:t>
            </a:r>
            <a:r>
              <a:rPr lang="en-US" sz="1200" b="0" dirty="0">
                <a:solidFill>
                  <a:srgbClr val="CCCCCC"/>
                </a:solidFill>
                <a:effectLst/>
                <a:latin typeface="Menlo" panose="020B0609030804020204" pitchFamily="49" charset="0"/>
              </a:rPr>
              <a:t>: </a:t>
            </a:r>
            <a:r>
              <a:rPr lang="en-US" sz="1200" b="0" dirty="0" err="1">
                <a:solidFill>
                  <a:srgbClr val="9CDCFE"/>
                </a:solidFill>
                <a:effectLst/>
                <a:latin typeface="Menlo" panose="020B0609030804020204" pitchFamily="49" charset="0"/>
              </a:rPr>
              <a:t>assistant_message</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a:t>
            </a:r>
            <a:r>
              <a:rPr lang="en-US" sz="1200" b="0" dirty="0" err="1">
                <a:solidFill>
                  <a:srgbClr val="CE9178"/>
                </a:solidFill>
                <a:effectLst/>
                <a:latin typeface="Menlo" panose="020B0609030804020204" pitchFamily="49" charset="0"/>
              </a:rPr>
              <a:t>tool_calls</a:t>
            </a:r>
            <a:r>
              <a:rPr lang="en-US" sz="1200" b="0" dirty="0">
                <a:solidFill>
                  <a:srgbClr val="CE9178"/>
                </a:solidFill>
                <a:effectLst/>
                <a:latin typeface="Menlo" panose="020B0609030804020204" pitchFamily="49" charset="0"/>
              </a:rPr>
              <a:t>"</a:t>
            </a:r>
            <a:r>
              <a:rPr lang="en-US" sz="1200" b="0" dirty="0">
                <a:solidFill>
                  <a:srgbClr val="CCCCCC"/>
                </a:solidFill>
                <a:effectLst/>
                <a:latin typeface="Menlo" panose="020B0609030804020204" pitchFamily="49" charset="0"/>
              </a:rPr>
              <a:t>][</a:t>
            </a:r>
            <a:r>
              <a:rPr lang="en-US" sz="1200" b="0" dirty="0">
                <a:solidFill>
                  <a:srgbClr val="B5CEA8"/>
                </a:solidFill>
                <a:effectLst/>
                <a:latin typeface="Menlo" panose="020B0609030804020204" pitchFamily="49" charset="0"/>
              </a:rPr>
              <a:t>0</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"function"</a:t>
            </a:r>
            <a:r>
              <a:rPr lang="en-US" sz="1200" b="0" dirty="0">
                <a:solidFill>
                  <a:srgbClr val="CCCCCC"/>
                </a:solidFill>
                <a:effectLst/>
                <a:latin typeface="Menlo" panose="020B0609030804020204" pitchFamily="49" charset="0"/>
              </a:rPr>
              <a:t>][</a:t>
            </a:r>
            <a:r>
              <a:rPr lang="en-US" sz="1200" b="0" dirty="0">
                <a:solidFill>
                  <a:srgbClr val="CE9178"/>
                </a:solidFill>
                <a:effectLst/>
                <a:latin typeface="Menlo" panose="020B0609030804020204" pitchFamily="49" charset="0"/>
              </a:rPr>
              <a:t>"name"</a:t>
            </a:r>
            <a:r>
              <a:rPr lang="en-US" sz="1200" b="0" dirty="0">
                <a:solidFill>
                  <a:srgbClr val="CCCCCC"/>
                </a:solidFill>
                <a:effectLst/>
                <a:latin typeface="Menlo" panose="020B0609030804020204" pitchFamily="49" charset="0"/>
              </a:rPr>
              <a:t>], </a:t>
            </a:r>
            <a:r>
              <a:rPr lang="en-US" sz="1200" b="0" dirty="0">
                <a:solidFill>
                  <a:srgbClr val="CE9178"/>
                </a:solidFill>
                <a:effectLst/>
                <a:latin typeface="Menlo" panose="020B0609030804020204" pitchFamily="49" charset="0"/>
              </a:rPr>
              <a:t>"content"</a:t>
            </a:r>
            <a:r>
              <a:rPr lang="en-US" sz="1200" b="0" dirty="0">
                <a:solidFill>
                  <a:srgbClr val="CCCCCC"/>
                </a:solidFill>
                <a:effectLst/>
                <a:latin typeface="Menlo" panose="020B0609030804020204" pitchFamily="49" charset="0"/>
              </a:rPr>
              <a:t>: </a:t>
            </a:r>
            <a:r>
              <a:rPr lang="en-US" sz="1200" b="0" dirty="0">
                <a:solidFill>
                  <a:srgbClr val="9CDCFE"/>
                </a:solidFill>
                <a:effectLst/>
                <a:latin typeface="Menlo" panose="020B0609030804020204" pitchFamily="49" charset="0"/>
              </a:rPr>
              <a:t>results</a:t>
            </a:r>
            <a:r>
              <a:rPr lang="en-US" sz="1200" b="0" dirty="0">
                <a:solidFill>
                  <a:srgbClr val="CCCCCC"/>
                </a:solidFill>
                <a:effectLst/>
                <a:latin typeface="Menlo" panose="020B0609030804020204" pitchFamily="49" charset="0"/>
              </a:rPr>
              <a:t>})</a:t>
            </a:r>
          </a:p>
          <a:p>
            <a:r>
              <a:rPr lang="en-US" sz="1200" b="0" dirty="0" err="1">
                <a:solidFill>
                  <a:srgbClr val="DCDCAA"/>
                </a:solidFill>
                <a:effectLst/>
                <a:latin typeface="Menlo" panose="020B0609030804020204" pitchFamily="49" charset="0"/>
              </a:rPr>
              <a:t>pretty_print_conversation</a:t>
            </a:r>
            <a:r>
              <a:rPr lang="en-US" sz="1200" b="0" dirty="0">
                <a:solidFill>
                  <a:srgbClr val="CCCCCC"/>
                </a:solidFill>
                <a:effectLst/>
                <a:latin typeface="Menlo" panose="020B0609030804020204" pitchFamily="49" charset="0"/>
              </a:rPr>
              <a:t>(</a:t>
            </a:r>
            <a:r>
              <a:rPr lang="en-US" sz="1200" b="0" dirty="0">
                <a:solidFill>
                  <a:srgbClr val="9CDCFE"/>
                </a:solidFill>
                <a:effectLst/>
                <a:latin typeface="Menlo" panose="020B0609030804020204" pitchFamily="49" charset="0"/>
              </a:rPr>
              <a:t>messages</a:t>
            </a:r>
            <a:r>
              <a:rPr lang="en-US" sz="1200" b="0" dirty="0">
                <a:solidFill>
                  <a:srgbClr val="CCCCCC"/>
                </a:solidFill>
                <a:effectLst/>
                <a:latin typeface="Menlo" panose="020B0609030804020204" pitchFamily="49" charset="0"/>
              </a:rPr>
              <a:t>)</a:t>
            </a:r>
          </a:p>
        </p:txBody>
      </p:sp>
      <p:sp>
        <p:nvSpPr>
          <p:cNvPr id="14" name="TextBox 13">
            <a:extLst>
              <a:ext uri="{FF2B5EF4-FFF2-40B4-BE49-F238E27FC236}">
                <a16:creationId xmlns:a16="http://schemas.microsoft.com/office/drawing/2014/main" id="{D8211212-6AE2-0E35-79FF-75A782BD4572}"/>
              </a:ext>
            </a:extLst>
          </p:cNvPr>
          <p:cNvSpPr txBox="1"/>
          <p:nvPr/>
        </p:nvSpPr>
        <p:spPr>
          <a:xfrm>
            <a:off x="3118585" y="282016"/>
            <a:ext cx="1697965" cy="369332"/>
          </a:xfrm>
          <a:prstGeom prst="rect">
            <a:avLst/>
          </a:prstGeom>
          <a:noFill/>
        </p:spPr>
        <p:txBody>
          <a:bodyPr wrap="none" rtlCol="0">
            <a:spAutoFit/>
          </a:bodyPr>
          <a:lstStyle/>
          <a:p>
            <a:r>
              <a:rPr lang="en-CN" dirty="0"/>
              <a:t>OpenAI GPT-4</a:t>
            </a:r>
          </a:p>
        </p:txBody>
      </p:sp>
      <p:sp>
        <p:nvSpPr>
          <p:cNvPr id="15" name="TextBox 14">
            <a:extLst>
              <a:ext uri="{FF2B5EF4-FFF2-40B4-BE49-F238E27FC236}">
                <a16:creationId xmlns:a16="http://schemas.microsoft.com/office/drawing/2014/main" id="{4326FBE1-C542-DD48-0C9E-39ACEDDBB313}"/>
              </a:ext>
            </a:extLst>
          </p:cNvPr>
          <p:cNvSpPr txBox="1"/>
          <p:nvPr/>
        </p:nvSpPr>
        <p:spPr>
          <a:xfrm>
            <a:off x="7448831" y="3402764"/>
            <a:ext cx="1069524" cy="369332"/>
          </a:xfrm>
          <a:prstGeom prst="rect">
            <a:avLst/>
          </a:prstGeom>
          <a:noFill/>
        </p:spPr>
        <p:txBody>
          <a:bodyPr wrap="none" rtlCol="0">
            <a:spAutoFit/>
          </a:bodyPr>
          <a:lstStyle/>
          <a:p>
            <a:r>
              <a:rPr lang="en-CN" dirty="0"/>
              <a:t>Callback</a:t>
            </a:r>
          </a:p>
        </p:txBody>
      </p:sp>
      <p:sp>
        <p:nvSpPr>
          <p:cNvPr id="16" name="Rectangle 15">
            <a:extLst>
              <a:ext uri="{FF2B5EF4-FFF2-40B4-BE49-F238E27FC236}">
                <a16:creationId xmlns:a16="http://schemas.microsoft.com/office/drawing/2014/main" id="{8155C906-658A-46C8-C363-B871676D258A}"/>
              </a:ext>
            </a:extLst>
          </p:cNvPr>
          <p:cNvSpPr/>
          <p:nvPr/>
        </p:nvSpPr>
        <p:spPr>
          <a:xfrm>
            <a:off x="2483006" y="1152293"/>
            <a:ext cx="4438184" cy="3085042"/>
          </a:xfrm>
          <a:prstGeom prst="rect">
            <a:avLst/>
          </a:prstGeom>
          <a:ln>
            <a:solidFill>
              <a:srgbClr val="FFC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N" dirty="0"/>
          </a:p>
        </p:txBody>
      </p:sp>
      <p:sp>
        <p:nvSpPr>
          <p:cNvPr id="17" name="Rounded Rectangle 16">
            <a:extLst>
              <a:ext uri="{FF2B5EF4-FFF2-40B4-BE49-F238E27FC236}">
                <a16:creationId xmlns:a16="http://schemas.microsoft.com/office/drawing/2014/main" id="{80E490B9-5955-5F4E-6399-E39482D4FF7E}"/>
              </a:ext>
            </a:extLst>
          </p:cNvPr>
          <p:cNvSpPr/>
          <p:nvPr/>
        </p:nvSpPr>
        <p:spPr>
          <a:xfrm>
            <a:off x="2988527" y="2238175"/>
            <a:ext cx="1025912" cy="102428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CN" dirty="0"/>
              <a:t>GPT-4</a:t>
            </a:r>
          </a:p>
        </p:txBody>
      </p:sp>
      <p:sp>
        <p:nvSpPr>
          <p:cNvPr id="19" name="Rounded Rectangle 18">
            <a:extLst>
              <a:ext uri="{FF2B5EF4-FFF2-40B4-BE49-F238E27FC236}">
                <a16:creationId xmlns:a16="http://schemas.microsoft.com/office/drawing/2014/main" id="{EEFE0C42-3E19-126A-C822-FA252F5EB913}"/>
              </a:ext>
            </a:extLst>
          </p:cNvPr>
          <p:cNvSpPr/>
          <p:nvPr/>
        </p:nvSpPr>
        <p:spPr>
          <a:xfrm>
            <a:off x="5014334" y="2126664"/>
            <a:ext cx="1025912" cy="102428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dirty="0"/>
          </a:p>
        </p:txBody>
      </p:sp>
      <p:sp>
        <p:nvSpPr>
          <p:cNvPr id="20" name="Rounded Rectangle 19">
            <a:extLst>
              <a:ext uri="{FF2B5EF4-FFF2-40B4-BE49-F238E27FC236}">
                <a16:creationId xmlns:a16="http://schemas.microsoft.com/office/drawing/2014/main" id="{ADBB0729-D528-EDD4-4932-B44119392DEB}"/>
              </a:ext>
            </a:extLst>
          </p:cNvPr>
          <p:cNvSpPr/>
          <p:nvPr/>
        </p:nvSpPr>
        <p:spPr>
          <a:xfrm>
            <a:off x="5170359" y="2225363"/>
            <a:ext cx="1025912" cy="102428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CN" dirty="0"/>
          </a:p>
        </p:txBody>
      </p:sp>
      <p:sp>
        <p:nvSpPr>
          <p:cNvPr id="21" name="Rounded Rectangle 20">
            <a:extLst>
              <a:ext uri="{FF2B5EF4-FFF2-40B4-BE49-F238E27FC236}">
                <a16:creationId xmlns:a16="http://schemas.microsoft.com/office/drawing/2014/main" id="{3A5C99B7-B54E-AE7B-77CF-6EC7AF097269}"/>
              </a:ext>
            </a:extLst>
          </p:cNvPr>
          <p:cNvSpPr/>
          <p:nvPr/>
        </p:nvSpPr>
        <p:spPr>
          <a:xfrm>
            <a:off x="5326384" y="2350483"/>
            <a:ext cx="1025912" cy="102428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CN" dirty="0"/>
              <a:t>Agents</a:t>
            </a:r>
          </a:p>
        </p:txBody>
      </p:sp>
      <p:sp>
        <p:nvSpPr>
          <p:cNvPr id="22" name="Oval 21">
            <a:extLst>
              <a:ext uri="{FF2B5EF4-FFF2-40B4-BE49-F238E27FC236}">
                <a16:creationId xmlns:a16="http://schemas.microsoft.com/office/drawing/2014/main" id="{E0507A39-EBC3-491B-E3D3-BEC2A869DF1E}"/>
              </a:ext>
            </a:extLst>
          </p:cNvPr>
          <p:cNvSpPr/>
          <p:nvPr/>
        </p:nvSpPr>
        <p:spPr>
          <a:xfrm>
            <a:off x="4572000" y="4077500"/>
            <a:ext cx="319668" cy="31966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N" dirty="0"/>
              <a:t>I</a:t>
            </a:r>
          </a:p>
        </p:txBody>
      </p:sp>
      <p:cxnSp>
        <p:nvCxnSpPr>
          <p:cNvPr id="24" name="Straight Arrow Connector 23">
            <a:extLst>
              <a:ext uri="{FF2B5EF4-FFF2-40B4-BE49-F238E27FC236}">
                <a16:creationId xmlns:a16="http://schemas.microsoft.com/office/drawing/2014/main" id="{6D5EB8A8-69FB-8827-7A97-ED14EA59DCDC}"/>
              </a:ext>
            </a:extLst>
          </p:cNvPr>
          <p:cNvCxnSpPr>
            <a:cxnSpLocks/>
          </p:cNvCxnSpPr>
          <p:nvPr/>
        </p:nvCxnSpPr>
        <p:spPr>
          <a:xfrm flipV="1">
            <a:off x="4731834" y="4397168"/>
            <a:ext cx="0" cy="687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0249E2F-0FDB-CE21-9C4F-9D9BC17BC61B}"/>
              </a:ext>
            </a:extLst>
          </p:cNvPr>
          <p:cNvCxnSpPr/>
          <p:nvPr/>
        </p:nvCxnSpPr>
        <p:spPr>
          <a:xfrm>
            <a:off x="4118517" y="2694814"/>
            <a:ext cx="81775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14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par>
                                <p:cTn id="23" presetID="3" presetClass="entr" presetSubtype="1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7EA5-192B-4C3A-FD49-12AA000B5897}"/>
              </a:ext>
            </a:extLst>
          </p:cNvPr>
          <p:cNvSpPr>
            <a:spLocks noGrp="1"/>
          </p:cNvSpPr>
          <p:nvPr>
            <p:ph type="title"/>
          </p:nvPr>
        </p:nvSpPr>
        <p:spPr/>
        <p:txBody>
          <a:bodyPr/>
          <a:lstStyle/>
          <a:p>
            <a:r>
              <a:rPr lang="en-CN" dirty="0"/>
              <a:t>Function calling difference</a:t>
            </a:r>
          </a:p>
        </p:txBody>
      </p:sp>
      <p:sp>
        <p:nvSpPr>
          <p:cNvPr id="4" name="TextBox 3">
            <a:extLst>
              <a:ext uri="{FF2B5EF4-FFF2-40B4-BE49-F238E27FC236}">
                <a16:creationId xmlns:a16="http://schemas.microsoft.com/office/drawing/2014/main" id="{5B51C7D6-D74E-849A-16A7-F238B805AA4A}"/>
              </a:ext>
            </a:extLst>
          </p:cNvPr>
          <p:cNvSpPr txBox="1"/>
          <p:nvPr/>
        </p:nvSpPr>
        <p:spPr>
          <a:xfrm>
            <a:off x="109906" y="811196"/>
            <a:ext cx="2896947" cy="1200329"/>
          </a:xfrm>
          <a:prstGeom prst="rect">
            <a:avLst/>
          </a:prstGeom>
          <a:noFill/>
        </p:spPr>
        <p:txBody>
          <a:bodyPr wrap="none" rtlCol="0">
            <a:spAutoFit/>
          </a:bodyPr>
          <a:lstStyle/>
          <a:p>
            <a:r>
              <a:rPr lang="en-CN" b="1" dirty="0"/>
              <a:t>OpenAI GPT-4</a:t>
            </a:r>
          </a:p>
          <a:p>
            <a:pPr marL="342900" indent="-342900">
              <a:buAutoNum type="arabicPeriod"/>
            </a:pPr>
            <a:r>
              <a:rPr lang="en-CN" dirty="0"/>
              <a:t>Func def: json {} -&gt;json</a:t>
            </a:r>
          </a:p>
          <a:p>
            <a:pPr marL="342900" indent="-342900">
              <a:buAutoNum type="arabicPeriod"/>
            </a:pPr>
            <a:r>
              <a:rPr lang="en-US" dirty="0"/>
              <a:t>C</a:t>
            </a:r>
            <a:r>
              <a:rPr lang="en-CN" dirty="0"/>
              <a:t>all: 自己解析和调用</a:t>
            </a:r>
          </a:p>
          <a:p>
            <a:pPr marL="342900" indent="-342900">
              <a:buAutoNum type="arabicPeriod"/>
            </a:pPr>
            <a:r>
              <a:rPr lang="en-CN" dirty="0"/>
              <a:t>Callback</a:t>
            </a:r>
            <a:r>
              <a:rPr lang="zh-CN" altLang="en-US" dirty="0"/>
              <a:t> </a:t>
            </a:r>
            <a:r>
              <a:rPr lang="en-US" altLang="zh-CN" dirty="0"/>
              <a:t>or not</a:t>
            </a:r>
            <a:endParaRPr lang="en-CN" dirty="0"/>
          </a:p>
        </p:txBody>
      </p:sp>
      <p:sp>
        <p:nvSpPr>
          <p:cNvPr id="5" name="TextBox 4">
            <a:extLst>
              <a:ext uri="{FF2B5EF4-FFF2-40B4-BE49-F238E27FC236}">
                <a16:creationId xmlns:a16="http://schemas.microsoft.com/office/drawing/2014/main" id="{435704BB-A6A2-BCE8-A45C-50F1E57A08B8}"/>
              </a:ext>
            </a:extLst>
          </p:cNvPr>
          <p:cNvSpPr txBox="1"/>
          <p:nvPr/>
        </p:nvSpPr>
        <p:spPr>
          <a:xfrm>
            <a:off x="3072230" y="811196"/>
            <a:ext cx="2999539" cy="1200329"/>
          </a:xfrm>
          <a:prstGeom prst="rect">
            <a:avLst/>
          </a:prstGeom>
          <a:noFill/>
        </p:spPr>
        <p:txBody>
          <a:bodyPr wrap="none" rtlCol="0">
            <a:spAutoFit/>
          </a:bodyPr>
          <a:lstStyle/>
          <a:p>
            <a:r>
              <a:rPr lang="en-CN" b="1" dirty="0"/>
              <a:t>Bedrock Claude 2</a:t>
            </a:r>
          </a:p>
          <a:p>
            <a:pPr marL="342900" indent="-342900">
              <a:buAutoNum type="arabicPeriod"/>
            </a:pPr>
            <a:r>
              <a:rPr lang="en-CN" dirty="0"/>
              <a:t>Func def: </a:t>
            </a:r>
            <a:r>
              <a:rPr lang="en-CN" dirty="0">
                <a:solidFill>
                  <a:srgbClr val="92D050"/>
                </a:solidFill>
              </a:rPr>
              <a:t>xml tag -&gt; xml</a:t>
            </a:r>
          </a:p>
          <a:p>
            <a:pPr marL="342900" indent="-342900">
              <a:buAutoNum type="arabicPeriod"/>
            </a:pPr>
            <a:r>
              <a:rPr lang="en-CN" dirty="0"/>
              <a:t>Call</a:t>
            </a:r>
            <a:r>
              <a:rPr lang="en-US" dirty="0"/>
              <a:t>: </a:t>
            </a:r>
            <a:r>
              <a:rPr lang="zh-CN" altLang="en-US" dirty="0"/>
              <a:t>自己解析和调用</a:t>
            </a:r>
            <a:endParaRPr lang="en-US" altLang="zh-CN" dirty="0"/>
          </a:p>
          <a:p>
            <a:pPr marL="342900" indent="-342900">
              <a:buAutoNum type="arabicPeriod"/>
            </a:pPr>
            <a:r>
              <a:rPr lang="en-US" altLang="zh-CN" dirty="0"/>
              <a:t>Callback or not</a:t>
            </a:r>
            <a:endParaRPr lang="en-CN" dirty="0"/>
          </a:p>
        </p:txBody>
      </p:sp>
      <p:sp>
        <p:nvSpPr>
          <p:cNvPr id="6" name="TextBox 5">
            <a:extLst>
              <a:ext uri="{FF2B5EF4-FFF2-40B4-BE49-F238E27FC236}">
                <a16:creationId xmlns:a16="http://schemas.microsoft.com/office/drawing/2014/main" id="{58BC5FCA-BC08-A2C5-BD45-91864A267F22}"/>
              </a:ext>
            </a:extLst>
          </p:cNvPr>
          <p:cNvSpPr txBox="1"/>
          <p:nvPr/>
        </p:nvSpPr>
        <p:spPr>
          <a:xfrm>
            <a:off x="5933786" y="811196"/>
            <a:ext cx="3557384" cy="1200329"/>
          </a:xfrm>
          <a:prstGeom prst="rect">
            <a:avLst/>
          </a:prstGeom>
          <a:noFill/>
        </p:spPr>
        <p:txBody>
          <a:bodyPr wrap="none" rtlCol="0">
            <a:spAutoFit/>
          </a:bodyPr>
          <a:lstStyle/>
          <a:p>
            <a:r>
              <a:rPr lang="en-CN" b="1" dirty="0"/>
              <a:t>ChatGLM3-6B</a:t>
            </a:r>
          </a:p>
          <a:p>
            <a:pPr marL="342900" indent="-342900">
              <a:buAutoNum type="arabicPeriod"/>
            </a:pPr>
            <a:r>
              <a:rPr lang="en-CN" dirty="0"/>
              <a:t>Func def: json {} -&gt; </a:t>
            </a:r>
            <a:r>
              <a:rPr lang="en-CN" dirty="0">
                <a:solidFill>
                  <a:srgbClr val="92D050"/>
                </a:solidFill>
              </a:rPr>
              <a:t>python</a:t>
            </a:r>
          </a:p>
          <a:p>
            <a:pPr marL="342900" indent="-342900">
              <a:buAutoNum type="arabicPeriod"/>
            </a:pPr>
            <a:r>
              <a:rPr lang="en-CN" dirty="0"/>
              <a:t>Call: 自己解析和调用</a:t>
            </a:r>
          </a:p>
          <a:p>
            <a:pPr marL="342900" indent="-342900">
              <a:buAutoNum type="arabicPeriod"/>
            </a:pPr>
            <a:r>
              <a:rPr lang="en-US" dirty="0"/>
              <a:t>C</a:t>
            </a:r>
            <a:r>
              <a:rPr lang="en-CN" dirty="0"/>
              <a:t>allback</a:t>
            </a:r>
            <a:r>
              <a:rPr lang="en-US" dirty="0"/>
              <a:t>: as role observation</a:t>
            </a:r>
            <a:r>
              <a:rPr lang="en-CN" dirty="0"/>
              <a:t> </a:t>
            </a:r>
          </a:p>
        </p:txBody>
      </p:sp>
      <p:sp>
        <p:nvSpPr>
          <p:cNvPr id="10" name="TextBox 9">
            <a:extLst>
              <a:ext uri="{FF2B5EF4-FFF2-40B4-BE49-F238E27FC236}">
                <a16:creationId xmlns:a16="http://schemas.microsoft.com/office/drawing/2014/main" id="{C20C998E-5980-2CA8-CCD9-55F537922CC9}"/>
              </a:ext>
            </a:extLst>
          </p:cNvPr>
          <p:cNvSpPr txBox="1"/>
          <p:nvPr/>
        </p:nvSpPr>
        <p:spPr>
          <a:xfrm>
            <a:off x="5933786" y="2553338"/>
            <a:ext cx="4869366" cy="738664"/>
          </a:xfrm>
          <a:prstGeom prst="rect">
            <a:avLst/>
          </a:prstGeom>
          <a:noFill/>
        </p:spPr>
        <p:txBody>
          <a:bodyPr wrap="square">
            <a:spAutoFit/>
          </a:bodyPr>
          <a:lstStyle/>
          <a:p>
            <a:r>
              <a:rPr lang="en-US" sz="1050" b="0" dirty="0">
                <a:solidFill>
                  <a:srgbClr val="9CDCFE"/>
                </a:solidFill>
                <a:effectLst/>
                <a:latin typeface="Menlo" panose="020B0609030804020204" pitchFamily="49" charset="0"/>
              </a:rPr>
              <a:t>result</a:t>
            </a:r>
            <a:r>
              <a:rPr lang="en-US" sz="1050" b="0" dirty="0">
                <a:solidFill>
                  <a:srgbClr val="CCCCCC"/>
                </a:solidFill>
                <a:effectLst/>
                <a:latin typeface="Menlo" panose="020B0609030804020204" pitchFamily="49" charset="0"/>
              </a:rPr>
              <a:t> </a:t>
            </a:r>
            <a:r>
              <a:rPr lang="en-US" sz="1050" b="0" dirty="0">
                <a:solidFill>
                  <a:srgbClr val="D4D4D4"/>
                </a:solidFill>
                <a:effectLst/>
                <a:latin typeface="Menlo" panose="020B0609030804020204" pitchFamily="49" charset="0"/>
              </a:rPr>
              <a:t>=</a:t>
            </a:r>
            <a:r>
              <a:rPr lang="en-US" sz="1050" b="0" dirty="0">
                <a:solidFill>
                  <a:srgbClr val="CCCCCC"/>
                </a:solidFill>
                <a:effectLst/>
                <a:latin typeface="Menlo" panose="020B0609030804020204" pitchFamily="49" charset="0"/>
              </a:rPr>
              <a:t> </a:t>
            </a:r>
            <a:r>
              <a:rPr lang="en-US" sz="1050" b="0" dirty="0" err="1">
                <a:solidFill>
                  <a:srgbClr val="CCCCCC"/>
                </a:solidFill>
                <a:effectLst/>
                <a:latin typeface="Menlo" panose="020B0609030804020204" pitchFamily="49" charset="0"/>
              </a:rPr>
              <a:t>json.dumps</a:t>
            </a:r>
            <a:r>
              <a:rPr lang="en-US" sz="1050" b="0" dirty="0">
                <a:solidFill>
                  <a:srgbClr val="CCCCCC"/>
                </a:solidFill>
                <a:effectLst/>
                <a:latin typeface="Menlo" panose="020B0609030804020204" pitchFamily="49" charset="0"/>
              </a:rPr>
              <a:t>({</a:t>
            </a:r>
            <a:r>
              <a:rPr lang="en-US" sz="1050" b="0" dirty="0">
                <a:solidFill>
                  <a:srgbClr val="CE9178"/>
                </a:solidFill>
                <a:effectLst/>
                <a:latin typeface="Menlo" panose="020B0609030804020204" pitchFamily="49" charset="0"/>
              </a:rPr>
              <a:t>"price"</a:t>
            </a:r>
            <a:r>
              <a:rPr lang="en-US" sz="1050" b="0" dirty="0">
                <a:solidFill>
                  <a:srgbClr val="CCCCCC"/>
                </a:solidFill>
                <a:effectLst/>
                <a:latin typeface="Menlo" panose="020B0609030804020204" pitchFamily="49" charset="0"/>
              </a:rPr>
              <a:t>: </a:t>
            </a:r>
            <a:r>
              <a:rPr lang="en-US" sz="1050" b="0" dirty="0">
                <a:solidFill>
                  <a:srgbClr val="B5CEA8"/>
                </a:solidFill>
                <a:effectLst/>
                <a:latin typeface="Menlo" panose="020B0609030804020204" pitchFamily="49" charset="0"/>
              </a:rPr>
              <a:t>12412</a:t>
            </a:r>
            <a:r>
              <a:rPr lang="en-US" sz="1050" b="0" dirty="0">
                <a:solidFill>
                  <a:srgbClr val="CCCCCC"/>
                </a:solidFill>
                <a:effectLst/>
                <a:latin typeface="Menlo" panose="020B0609030804020204" pitchFamily="49" charset="0"/>
              </a:rPr>
              <a:t>}, </a:t>
            </a:r>
            <a:r>
              <a:rPr lang="en-US" sz="1050" b="0" dirty="0" err="1">
                <a:solidFill>
                  <a:srgbClr val="9CDCFE"/>
                </a:solidFill>
                <a:effectLst/>
                <a:latin typeface="Menlo" panose="020B0609030804020204" pitchFamily="49" charset="0"/>
              </a:rPr>
              <a:t>ensure_ascii</a:t>
            </a:r>
            <a:r>
              <a:rPr lang="en-US" sz="1050" b="0" dirty="0">
                <a:solidFill>
                  <a:srgbClr val="D4D4D4"/>
                </a:solidFill>
                <a:effectLst/>
                <a:latin typeface="Menlo" panose="020B0609030804020204" pitchFamily="49" charset="0"/>
              </a:rPr>
              <a:t>=</a:t>
            </a:r>
            <a:r>
              <a:rPr lang="en-US" sz="1050" b="0" dirty="0">
                <a:solidFill>
                  <a:srgbClr val="569CD6"/>
                </a:solidFill>
                <a:effectLst/>
                <a:latin typeface="Menlo" panose="020B0609030804020204" pitchFamily="49" charset="0"/>
              </a:rPr>
              <a:t>False</a:t>
            </a:r>
            <a:r>
              <a:rPr lang="en-US" sz="1050" b="0" dirty="0">
                <a:solidFill>
                  <a:srgbClr val="CCCCCC"/>
                </a:solidFill>
                <a:effectLst/>
                <a:latin typeface="Menlo" panose="020B0609030804020204" pitchFamily="49" charset="0"/>
              </a:rPr>
              <a:t>)</a:t>
            </a:r>
          </a:p>
          <a:p>
            <a:r>
              <a:rPr lang="en-US" sz="1050" b="0" dirty="0">
                <a:solidFill>
                  <a:srgbClr val="9CDCFE"/>
                </a:solidFill>
                <a:effectLst/>
                <a:latin typeface="Menlo" panose="020B0609030804020204" pitchFamily="49" charset="0"/>
              </a:rPr>
              <a:t>response</a:t>
            </a:r>
            <a:r>
              <a:rPr lang="en-US" sz="1050" b="0" dirty="0">
                <a:solidFill>
                  <a:srgbClr val="CCCCCC"/>
                </a:solidFill>
                <a:effectLst/>
                <a:latin typeface="Menlo" panose="020B0609030804020204" pitchFamily="49" charset="0"/>
              </a:rPr>
              <a:t>, </a:t>
            </a:r>
            <a:r>
              <a:rPr lang="en-US" sz="1050" b="0" dirty="0">
                <a:solidFill>
                  <a:srgbClr val="9CDCFE"/>
                </a:solidFill>
                <a:effectLst/>
                <a:latin typeface="Menlo" panose="020B0609030804020204" pitchFamily="49" charset="0"/>
              </a:rPr>
              <a:t>history</a:t>
            </a:r>
            <a:r>
              <a:rPr lang="en-US" sz="1050" b="0" dirty="0">
                <a:solidFill>
                  <a:srgbClr val="CCCCCC"/>
                </a:solidFill>
                <a:effectLst/>
                <a:latin typeface="Menlo" panose="020B0609030804020204" pitchFamily="49" charset="0"/>
              </a:rPr>
              <a:t> </a:t>
            </a:r>
            <a:r>
              <a:rPr lang="en-US" sz="1050" b="0" dirty="0">
                <a:solidFill>
                  <a:srgbClr val="D4D4D4"/>
                </a:solidFill>
                <a:effectLst/>
                <a:latin typeface="Menlo" panose="020B0609030804020204" pitchFamily="49" charset="0"/>
              </a:rPr>
              <a:t>=</a:t>
            </a:r>
            <a:r>
              <a:rPr lang="en-US" sz="1050" b="0" dirty="0">
                <a:solidFill>
                  <a:srgbClr val="CCCCCC"/>
                </a:solidFill>
                <a:effectLst/>
                <a:latin typeface="Menlo" panose="020B0609030804020204" pitchFamily="49" charset="0"/>
              </a:rPr>
              <a:t> </a:t>
            </a:r>
            <a:r>
              <a:rPr lang="en-US" sz="1050" b="0" dirty="0" err="1">
                <a:solidFill>
                  <a:srgbClr val="CCCCCC"/>
                </a:solidFill>
                <a:effectLst/>
                <a:latin typeface="Menlo" panose="020B0609030804020204" pitchFamily="49" charset="0"/>
              </a:rPr>
              <a:t>model.chat</a:t>
            </a:r>
            <a:r>
              <a:rPr lang="en-US" sz="1050" b="0" dirty="0">
                <a:solidFill>
                  <a:srgbClr val="CCCCCC"/>
                </a:solidFill>
                <a:effectLst/>
                <a:latin typeface="Menlo" panose="020B0609030804020204" pitchFamily="49" charset="0"/>
              </a:rPr>
              <a:t>(tokenizer, </a:t>
            </a:r>
            <a:r>
              <a:rPr lang="en-US" sz="1050" b="0" dirty="0">
                <a:solidFill>
                  <a:srgbClr val="9CDCFE"/>
                </a:solidFill>
                <a:effectLst/>
                <a:latin typeface="Menlo" panose="020B0609030804020204" pitchFamily="49" charset="0"/>
              </a:rPr>
              <a:t>result</a:t>
            </a:r>
            <a:r>
              <a:rPr lang="en-US" sz="1050" b="0" dirty="0">
                <a:solidFill>
                  <a:srgbClr val="CCCCCC"/>
                </a:solidFill>
                <a:effectLst/>
                <a:latin typeface="Menlo" panose="020B0609030804020204" pitchFamily="49" charset="0"/>
              </a:rPr>
              <a:t>, </a:t>
            </a:r>
            <a:r>
              <a:rPr lang="en-US" sz="1050" b="0" dirty="0">
                <a:solidFill>
                  <a:srgbClr val="9CDCFE"/>
                </a:solidFill>
                <a:effectLst/>
                <a:latin typeface="Menlo" panose="020B0609030804020204" pitchFamily="49" charset="0"/>
              </a:rPr>
              <a:t>history</a:t>
            </a:r>
            <a:r>
              <a:rPr lang="en-US" sz="1050" b="0" dirty="0">
                <a:solidFill>
                  <a:srgbClr val="D4D4D4"/>
                </a:solidFill>
                <a:effectLst/>
                <a:latin typeface="Menlo" panose="020B0609030804020204" pitchFamily="49" charset="0"/>
              </a:rPr>
              <a:t>=</a:t>
            </a:r>
            <a:r>
              <a:rPr lang="en-US" sz="1050" b="0" dirty="0">
                <a:solidFill>
                  <a:srgbClr val="CCCCCC"/>
                </a:solidFill>
                <a:effectLst/>
                <a:latin typeface="Menlo" panose="020B0609030804020204" pitchFamily="49" charset="0"/>
              </a:rPr>
              <a:t>history, </a:t>
            </a:r>
            <a:r>
              <a:rPr lang="en-US" sz="1050" b="0" dirty="0">
                <a:solidFill>
                  <a:srgbClr val="9CDCFE"/>
                </a:solidFill>
                <a:effectLst/>
                <a:latin typeface="Menlo" panose="020B0609030804020204" pitchFamily="49" charset="0"/>
              </a:rPr>
              <a:t>role</a:t>
            </a:r>
            <a:r>
              <a:rPr lang="en-US" sz="1050" b="0" dirty="0">
                <a:solidFill>
                  <a:srgbClr val="D4D4D4"/>
                </a:solidFill>
                <a:effectLst/>
                <a:latin typeface="Menlo" panose="020B0609030804020204" pitchFamily="49" charset="0"/>
              </a:rPr>
              <a:t>=</a:t>
            </a:r>
            <a:r>
              <a:rPr lang="en-US" sz="1050" b="0" dirty="0">
                <a:solidFill>
                  <a:srgbClr val="CE9178"/>
                </a:solidFill>
                <a:effectLst/>
                <a:latin typeface="Menlo" panose="020B0609030804020204" pitchFamily="49" charset="0"/>
              </a:rPr>
              <a:t>"</a:t>
            </a:r>
            <a:r>
              <a:rPr lang="en-US" sz="1050" b="0" dirty="0">
                <a:solidFill>
                  <a:srgbClr val="CE9178"/>
                </a:solidFill>
                <a:effectLst/>
                <a:highlight>
                  <a:srgbClr val="FFFF00"/>
                </a:highlight>
                <a:latin typeface="Menlo" panose="020B0609030804020204" pitchFamily="49" charset="0"/>
              </a:rPr>
              <a:t>observation</a:t>
            </a:r>
            <a:r>
              <a:rPr lang="en-US" sz="1050" b="0" dirty="0">
                <a:solidFill>
                  <a:srgbClr val="CE9178"/>
                </a:solidFill>
                <a:effectLst/>
                <a:latin typeface="Menlo" panose="020B0609030804020204" pitchFamily="49" charset="0"/>
              </a:rPr>
              <a:t>"</a:t>
            </a:r>
            <a:r>
              <a:rPr lang="en-US" sz="1050" b="0" dirty="0">
                <a:solidFill>
                  <a:srgbClr val="CCCCCC"/>
                </a:solidFill>
                <a:effectLst/>
                <a:latin typeface="Menlo" panose="020B0609030804020204" pitchFamily="49" charset="0"/>
              </a:rPr>
              <a:t>)</a:t>
            </a:r>
          </a:p>
          <a:p>
            <a:r>
              <a:rPr lang="en-US" sz="1050" b="0" dirty="0">
                <a:solidFill>
                  <a:srgbClr val="DCDCAA"/>
                </a:solidFill>
                <a:effectLst/>
                <a:latin typeface="Menlo" panose="020B0609030804020204" pitchFamily="49" charset="0"/>
              </a:rPr>
              <a:t>print</a:t>
            </a:r>
            <a:r>
              <a:rPr lang="en-US" sz="1050" b="0" dirty="0">
                <a:solidFill>
                  <a:srgbClr val="CCCCCC"/>
                </a:solidFill>
                <a:effectLst/>
                <a:latin typeface="Menlo" panose="020B0609030804020204" pitchFamily="49" charset="0"/>
              </a:rPr>
              <a:t>(</a:t>
            </a:r>
            <a:r>
              <a:rPr lang="en-US" sz="1050" b="0" dirty="0">
                <a:solidFill>
                  <a:srgbClr val="9CDCFE"/>
                </a:solidFill>
                <a:effectLst/>
                <a:latin typeface="Menlo" panose="020B0609030804020204" pitchFamily="49" charset="0"/>
              </a:rPr>
              <a:t>response</a:t>
            </a:r>
            <a:r>
              <a:rPr lang="en-US" sz="1050" b="0" dirty="0">
                <a:solidFill>
                  <a:srgbClr val="CCCCCC"/>
                </a:solidFill>
                <a:effectLst/>
                <a:latin typeface="Menlo" panose="020B0609030804020204" pitchFamily="49" charset="0"/>
              </a:rPr>
              <a:t>)</a:t>
            </a:r>
          </a:p>
        </p:txBody>
      </p:sp>
      <p:sp>
        <p:nvSpPr>
          <p:cNvPr id="11" name="TextBox 10">
            <a:extLst>
              <a:ext uri="{FF2B5EF4-FFF2-40B4-BE49-F238E27FC236}">
                <a16:creationId xmlns:a16="http://schemas.microsoft.com/office/drawing/2014/main" id="{8379F700-B439-2509-4A5D-94A6F08B85AC}"/>
              </a:ext>
            </a:extLst>
          </p:cNvPr>
          <p:cNvSpPr txBox="1"/>
          <p:nvPr/>
        </p:nvSpPr>
        <p:spPr>
          <a:xfrm>
            <a:off x="209291" y="2308619"/>
            <a:ext cx="2698175" cy="923330"/>
          </a:xfrm>
          <a:prstGeom prst="rect">
            <a:avLst/>
          </a:prstGeom>
          <a:noFill/>
        </p:spPr>
        <p:txBody>
          <a:bodyPr wrap="none" rtlCol="0">
            <a:spAutoFit/>
          </a:bodyPr>
          <a:lstStyle/>
          <a:p>
            <a:r>
              <a:rPr lang="en-CN" dirty="0"/>
              <a:t>Mangaged Function call:</a:t>
            </a:r>
          </a:p>
          <a:p>
            <a:r>
              <a:rPr lang="en-CN" dirty="0"/>
              <a:t>No need history, </a:t>
            </a:r>
          </a:p>
          <a:p>
            <a:r>
              <a:rPr lang="en-CN" dirty="0"/>
              <a:t>tool_call_id 关联</a:t>
            </a:r>
          </a:p>
        </p:txBody>
      </p:sp>
      <p:sp>
        <p:nvSpPr>
          <p:cNvPr id="12" name="TextBox 11">
            <a:extLst>
              <a:ext uri="{FF2B5EF4-FFF2-40B4-BE49-F238E27FC236}">
                <a16:creationId xmlns:a16="http://schemas.microsoft.com/office/drawing/2014/main" id="{A9AEA7C8-DD66-1E9A-DBDC-8B703E12C54F}"/>
              </a:ext>
            </a:extLst>
          </p:cNvPr>
          <p:cNvSpPr txBox="1"/>
          <p:nvPr/>
        </p:nvSpPr>
        <p:spPr>
          <a:xfrm>
            <a:off x="3006853" y="2150754"/>
            <a:ext cx="3313792" cy="1200329"/>
          </a:xfrm>
          <a:prstGeom prst="rect">
            <a:avLst/>
          </a:prstGeom>
          <a:noFill/>
        </p:spPr>
        <p:txBody>
          <a:bodyPr wrap="none" rtlCol="0">
            <a:spAutoFit/>
          </a:bodyPr>
          <a:lstStyle/>
          <a:p>
            <a:r>
              <a:rPr lang="en-CN" dirty="0"/>
              <a:t>1. DIY Func call:</a:t>
            </a:r>
          </a:p>
          <a:p>
            <a:r>
              <a:rPr lang="en-US" dirty="0"/>
              <a:t>-- N</a:t>
            </a:r>
            <a:r>
              <a:rPr lang="en-CN" dirty="0"/>
              <a:t>eed history prompt</a:t>
            </a:r>
          </a:p>
          <a:p>
            <a:r>
              <a:rPr lang="en-CN" dirty="0"/>
              <a:t>2. Mangaged Function call:</a:t>
            </a:r>
          </a:p>
          <a:p>
            <a:r>
              <a:rPr lang="en-CN" dirty="0"/>
              <a:t>-- Bedrock Agents, call lambda</a:t>
            </a:r>
          </a:p>
        </p:txBody>
      </p:sp>
      <p:sp>
        <p:nvSpPr>
          <p:cNvPr id="14" name="TextBox 13">
            <a:extLst>
              <a:ext uri="{FF2B5EF4-FFF2-40B4-BE49-F238E27FC236}">
                <a16:creationId xmlns:a16="http://schemas.microsoft.com/office/drawing/2014/main" id="{7754E43F-0644-F24D-203C-31B9B7C466B9}"/>
              </a:ext>
            </a:extLst>
          </p:cNvPr>
          <p:cNvSpPr txBox="1"/>
          <p:nvPr/>
        </p:nvSpPr>
        <p:spPr>
          <a:xfrm>
            <a:off x="6587796" y="2073284"/>
            <a:ext cx="2101462" cy="646331"/>
          </a:xfrm>
          <a:prstGeom prst="rect">
            <a:avLst/>
          </a:prstGeom>
          <a:noFill/>
        </p:spPr>
        <p:txBody>
          <a:bodyPr wrap="square">
            <a:spAutoFit/>
          </a:bodyPr>
          <a:lstStyle/>
          <a:p>
            <a:r>
              <a:rPr lang="en-US" sz="1200" dirty="0">
                <a:effectLst/>
                <a:latin typeface="JetBrainsMono"/>
              </a:rPr>
              <a:t>```python</a:t>
            </a:r>
            <a:br>
              <a:rPr lang="en-US" sz="1200" dirty="0">
                <a:effectLst/>
                <a:latin typeface="JetBrainsMono"/>
              </a:rPr>
            </a:br>
            <a:r>
              <a:rPr lang="en-US" sz="1200" dirty="0" err="1">
                <a:effectLst/>
                <a:latin typeface="JetBrainsMono"/>
              </a:rPr>
              <a:t>tool_call</a:t>
            </a:r>
            <a:r>
              <a:rPr lang="en-US" sz="1200" dirty="0">
                <a:effectLst/>
                <a:latin typeface="JetBrainsMono"/>
              </a:rPr>
              <a:t>(location='Beijing')</a:t>
            </a:r>
            <a:br>
              <a:rPr lang="en-US" sz="1200" dirty="0">
                <a:effectLst/>
                <a:latin typeface="JetBrainsMono"/>
              </a:rPr>
            </a:br>
            <a:r>
              <a:rPr lang="en-US" sz="1200" dirty="0">
                <a:effectLst/>
                <a:latin typeface="JetBrainsMono"/>
              </a:rPr>
              <a:t>``` </a:t>
            </a:r>
            <a:endParaRPr lang="en-US" sz="1200" dirty="0">
              <a:effectLst/>
            </a:endParaRPr>
          </a:p>
        </p:txBody>
      </p:sp>
      <p:sp>
        <p:nvSpPr>
          <p:cNvPr id="15" name="TextBox 14">
            <a:extLst>
              <a:ext uri="{FF2B5EF4-FFF2-40B4-BE49-F238E27FC236}">
                <a16:creationId xmlns:a16="http://schemas.microsoft.com/office/drawing/2014/main" id="{D973B1AB-FE4F-AF40-2BF0-789DE8765906}"/>
              </a:ext>
            </a:extLst>
          </p:cNvPr>
          <p:cNvSpPr txBox="1"/>
          <p:nvPr/>
        </p:nvSpPr>
        <p:spPr>
          <a:xfrm>
            <a:off x="1046757" y="3573710"/>
            <a:ext cx="1146468" cy="369332"/>
          </a:xfrm>
          <a:prstGeom prst="rect">
            <a:avLst/>
          </a:prstGeom>
          <a:noFill/>
        </p:spPr>
        <p:txBody>
          <a:bodyPr wrap="none" rtlCol="0">
            <a:spAutoFit/>
          </a:bodyPr>
          <a:lstStyle/>
          <a:p>
            <a:r>
              <a:rPr lang="en-CN" dirty="0"/>
              <a:t>Managed</a:t>
            </a:r>
          </a:p>
        </p:txBody>
      </p:sp>
      <p:sp>
        <p:nvSpPr>
          <p:cNvPr id="16" name="TextBox 15">
            <a:extLst>
              <a:ext uri="{FF2B5EF4-FFF2-40B4-BE49-F238E27FC236}">
                <a16:creationId xmlns:a16="http://schemas.microsoft.com/office/drawing/2014/main" id="{C34D7986-97BE-69B9-757F-867B9331EE7E}"/>
              </a:ext>
            </a:extLst>
          </p:cNvPr>
          <p:cNvSpPr txBox="1"/>
          <p:nvPr/>
        </p:nvSpPr>
        <p:spPr>
          <a:xfrm>
            <a:off x="3723049" y="3491935"/>
            <a:ext cx="1697901" cy="646331"/>
          </a:xfrm>
          <a:prstGeom prst="rect">
            <a:avLst/>
          </a:prstGeom>
          <a:noFill/>
        </p:spPr>
        <p:txBody>
          <a:bodyPr wrap="none" rtlCol="0">
            <a:spAutoFit/>
          </a:bodyPr>
          <a:lstStyle/>
          <a:p>
            <a:r>
              <a:rPr lang="en-CN" dirty="0"/>
              <a:t>1. Unmanaged</a:t>
            </a:r>
          </a:p>
          <a:p>
            <a:r>
              <a:rPr lang="en-CN" dirty="0"/>
              <a:t>2. Managed</a:t>
            </a:r>
          </a:p>
        </p:txBody>
      </p:sp>
      <p:sp>
        <p:nvSpPr>
          <p:cNvPr id="17" name="TextBox 16">
            <a:extLst>
              <a:ext uri="{FF2B5EF4-FFF2-40B4-BE49-F238E27FC236}">
                <a16:creationId xmlns:a16="http://schemas.microsoft.com/office/drawing/2014/main" id="{64B567CE-3218-D966-4DEA-D10AD11E799C}"/>
              </a:ext>
            </a:extLst>
          </p:cNvPr>
          <p:cNvSpPr txBox="1"/>
          <p:nvPr/>
        </p:nvSpPr>
        <p:spPr>
          <a:xfrm>
            <a:off x="6399342" y="3499369"/>
            <a:ext cx="1697901" cy="646331"/>
          </a:xfrm>
          <a:prstGeom prst="rect">
            <a:avLst/>
          </a:prstGeom>
          <a:noFill/>
        </p:spPr>
        <p:txBody>
          <a:bodyPr wrap="none" rtlCol="0">
            <a:spAutoFit/>
          </a:bodyPr>
          <a:lstStyle/>
          <a:p>
            <a:r>
              <a:rPr lang="en-CN" dirty="0"/>
              <a:t>1. Unmanaged</a:t>
            </a:r>
          </a:p>
          <a:p>
            <a:r>
              <a:rPr lang="en-CN" dirty="0"/>
              <a:t>2. Managed?</a:t>
            </a:r>
          </a:p>
        </p:txBody>
      </p:sp>
      <p:sp>
        <p:nvSpPr>
          <p:cNvPr id="18" name="TextBox 17">
            <a:extLst>
              <a:ext uri="{FF2B5EF4-FFF2-40B4-BE49-F238E27FC236}">
                <a16:creationId xmlns:a16="http://schemas.microsoft.com/office/drawing/2014/main" id="{22B889BB-C4F4-4257-0304-7F8AB95E11ED}"/>
              </a:ext>
            </a:extLst>
          </p:cNvPr>
          <p:cNvSpPr txBox="1"/>
          <p:nvPr/>
        </p:nvSpPr>
        <p:spPr>
          <a:xfrm>
            <a:off x="871496" y="4774036"/>
            <a:ext cx="722574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CN" dirty="0"/>
              <a:t>MyAssistant: Autogen function call (register and callbakc)</a:t>
            </a:r>
          </a:p>
        </p:txBody>
      </p:sp>
      <p:cxnSp>
        <p:nvCxnSpPr>
          <p:cNvPr id="19" name="Straight Arrow Connector 18">
            <a:extLst>
              <a:ext uri="{FF2B5EF4-FFF2-40B4-BE49-F238E27FC236}">
                <a16:creationId xmlns:a16="http://schemas.microsoft.com/office/drawing/2014/main" id="{FCC9AB64-B0D7-A707-FE6B-6BFF2CEA55C7}"/>
              </a:ext>
            </a:extLst>
          </p:cNvPr>
          <p:cNvCxnSpPr/>
          <p:nvPr/>
        </p:nvCxnSpPr>
        <p:spPr>
          <a:xfrm flipV="1">
            <a:off x="1501698" y="4200292"/>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8642EAD-34F3-F441-A216-51F6D17F1506}"/>
              </a:ext>
            </a:extLst>
          </p:cNvPr>
          <p:cNvCxnSpPr/>
          <p:nvPr/>
        </p:nvCxnSpPr>
        <p:spPr>
          <a:xfrm flipV="1">
            <a:off x="4505094" y="4185424"/>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AF58187-5805-55AA-167A-64C26500F2E3}"/>
              </a:ext>
            </a:extLst>
          </p:cNvPr>
          <p:cNvCxnSpPr/>
          <p:nvPr/>
        </p:nvCxnSpPr>
        <p:spPr>
          <a:xfrm flipV="1">
            <a:off x="7218558" y="4200292"/>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Graphic 21" descr="Crying face with solid fill with solid fill">
            <a:extLst>
              <a:ext uri="{FF2B5EF4-FFF2-40B4-BE49-F238E27FC236}">
                <a16:creationId xmlns:a16="http://schemas.microsoft.com/office/drawing/2014/main" id="{2007CD4E-32F0-A249-38E1-273CF94017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5853" y="4441088"/>
            <a:ext cx="297054" cy="297054"/>
          </a:xfrm>
          <a:prstGeom prst="rect">
            <a:avLst/>
          </a:prstGeom>
        </p:spPr>
      </p:pic>
      <p:pic>
        <p:nvPicPr>
          <p:cNvPr id="23" name="Graphic 22" descr="In love face with solid fill with solid fill">
            <a:extLst>
              <a:ext uri="{FF2B5EF4-FFF2-40B4-BE49-F238E27FC236}">
                <a16:creationId xmlns:a16="http://schemas.microsoft.com/office/drawing/2014/main" id="{6C751E20-62B1-4AEF-741B-4795D5903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3171" y="4397492"/>
            <a:ext cx="297054" cy="297054"/>
          </a:xfrm>
          <a:prstGeom prst="rect">
            <a:avLst/>
          </a:prstGeom>
        </p:spPr>
      </p:pic>
      <p:pic>
        <p:nvPicPr>
          <p:cNvPr id="24" name="Graphic 23" descr="Winking face with solid fill with solid fill">
            <a:extLst>
              <a:ext uri="{FF2B5EF4-FFF2-40B4-BE49-F238E27FC236}">
                <a16:creationId xmlns:a16="http://schemas.microsoft.com/office/drawing/2014/main" id="{67EE7523-43AD-2CDA-9C28-CC5710402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6722" y="4423281"/>
            <a:ext cx="297054" cy="297054"/>
          </a:xfrm>
          <a:prstGeom prst="rect">
            <a:avLst/>
          </a:prstGeom>
        </p:spPr>
      </p:pic>
    </p:spTree>
    <p:extLst>
      <p:ext uri="{BB962C8B-B14F-4D97-AF65-F5344CB8AC3E}">
        <p14:creationId xmlns:p14="http://schemas.microsoft.com/office/powerpoint/2010/main" val="615777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7EA5-192B-4C3A-FD49-12AA000B5897}"/>
              </a:ext>
            </a:extLst>
          </p:cNvPr>
          <p:cNvSpPr>
            <a:spLocks noGrp="1"/>
          </p:cNvSpPr>
          <p:nvPr>
            <p:ph type="title"/>
          </p:nvPr>
        </p:nvSpPr>
        <p:spPr/>
        <p:txBody>
          <a:bodyPr/>
          <a:lstStyle/>
          <a:p>
            <a:r>
              <a:rPr lang="en-CN" dirty="0"/>
              <a:t>Code Interpreter difference</a:t>
            </a:r>
          </a:p>
        </p:txBody>
      </p:sp>
      <p:sp>
        <p:nvSpPr>
          <p:cNvPr id="4" name="TextBox 3">
            <a:extLst>
              <a:ext uri="{FF2B5EF4-FFF2-40B4-BE49-F238E27FC236}">
                <a16:creationId xmlns:a16="http://schemas.microsoft.com/office/drawing/2014/main" id="{5B51C7D6-D74E-849A-16A7-F238B805AA4A}"/>
              </a:ext>
            </a:extLst>
          </p:cNvPr>
          <p:cNvSpPr txBox="1"/>
          <p:nvPr/>
        </p:nvSpPr>
        <p:spPr>
          <a:xfrm>
            <a:off x="548524" y="1060839"/>
            <a:ext cx="2463175" cy="1200329"/>
          </a:xfrm>
          <a:prstGeom prst="rect">
            <a:avLst/>
          </a:prstGeom>
          <a:noFill/>
        </p:spPr>
        <p:txBody>
          <a:bodyPr wrap="none" rtlCol="0">
            <a:spAutoFit/>
          </a:bodyPr>
          <a:lstStyle/>
          <a:p>
            <a:r>
              <a:rPr lang="en-CN" b="1" dirty="0"/>
              <a:t>OpenAI GPT-4</a:t>
            </a:r>
          </a:p>
          <a:p>
            <a:pPr marL="342900" indent="-342900">
              <a:buAutoNum type="arabicPeriod"/>
            </a:pPr>
            <a:r>
              <a:rPr lang="en-US" dirty="0" err="1"/>
              <a:t>ChatGPT</a:t>
            </a:r>
            <a:r>
              <a:rPr lang="en-US" dirty="0"/>
              <a:t> plus only</a:t>
            </a:r>
          </a:p>
          <a:p>
            <a:pPr marL="342900" indent="-342900">
              <a:buAutoNum type="arabicPeriod"/>
            </a:pPr>
            <a:r>
              <a:rPr lang="en-US" dirty="0"/>
              <a:t>Managed</a:t>
            </a:r>
          </a:p>
          <a:p>
            <a:pPr marL="342900" indent="-342900">
              <a:buAutoNum type="arabicPeriod"/>
            </a:pPr>
            <a:r>
              <a:rPr lang="en-US" dirty="0"/>
              <a:t>Python limited?</a:t>
            </a:r>
            <a:endParaRPr lang="en-CN" dirty="0"/>
          </a:p>
        </p:txBody>
      </p:sp>
      <p:sp>
        <p:nvSpPr>
          <p:cNvPr id="5" name="TextBox 4">
            <a:extLst>
              <a:ext uri="{FF2B5EF4-FFF2-40B4-BE49-F238E27FC236}">
                <a16:creationId xmlns:a16="http://schemas.microsoft.com/office/drawing/2014/main" id="{435704BB-A6A2-BCE8-A45C-50F1E57A08B8}"/>
              </a:ext>
            </a:extLst>
          </p:cNvPr>
          <p:cNvSpPr txBox="1"/>
          <p:nvPr/>
        </p:nvSpPr>
        <p:spPr>
          <a:xfrm>
            <a:off x="3399757" y="1136937"/>
            <a:ext cx="2275046" cy="646331"/>
          </a:xfrm>
          <a:prstGeom prst="rect">
            <a:avLst/>
          </a:prstGeom>
          <a:noFill/>
        </p:spPr>
        <p:txBody>
          <a:bodyPr wrap="none" rtlCol="0">
            <a:spAutoFit/>
          </a:bodyPr>
          <a:lstStyle/>
          <a:p>
            <a:r>
              <a:rPr lang="en-CN" b="1" dirty="0"/>
              <a:t>Bedrock Claude 2</a:t>
            </a:r>
          </a:p>
          <a:p>
            <a:pPr marL="342900" indent="-342900">
              <a:buAutoNum type="arabicPeriod"/>
            </a:pPr>
            <a:r>
              <a:rPr lang="en-US" dirty="0"/>
              <a:t>Bedrock Agents?</a:t>
            </a:r>
            <a:endParaRPr lang="en-CN" dirty="0"/>
          </a:p>
        </p:txBody>
      </p:sp>
      <p:sp>
        <p:nvSpPr>
          <p:cNvPr id="6" name="TextBox 5">
            <a:extLst>
              <a:ext uri="{FF2B5EF4-FFF2-40B4-BE49-F238E27FC236}">
                <a16:creationId xmlns:a16="http://schemas.microsoft.com/office/drawing/2014/main" id="{58BC5FCA-BC08-A2C5-BD45-91864A267F22}"/>
              </a:ext>
            </a:extLst>
          </p:cNvPr>
          <p:cNvSpPr txBox="1"/>
          <p:nvPr/>
        </p:nvSpPr>
        <p:spPr>
          <a:xfrm>
            <a:off x="6062862" y="1136937"/>
            <a:ext cx="2910156" cy="923330"/>
          </a:xfrm>
          <a:prstGeom prst="rect">
            <a:avLst/>
          </a:prstGeom>
          <a:noFill/>
        </p:spPr>
        <p:txBody>
          <a:bodyPr wrap="none" rtlCol="0">
            <a:spAutoFit/>
          </a:bodyPr>
          <a:lstStyle/>
          <a:p>
            <a:r>
              <a:rPr lang="en-CN" b="1" dirty="0"/>
              <a:t>ChatGLM3-6B</a:t>
            </a:r>
          </a:p>
          <a:p>
            <a:pPr marL="342900" indent="-342900">
              <a:buFontTx/>
              <a:buAutoNum type="arabicPeriod"/>
            </a:pPr>
            <a:r>
              <a:rPr lang="en-US" sz="1800" b="1" dirty="0">
                <a:solidFill>
                  <a:srgbClr val="333399"/>
                </a:solidFill>
                <a:effectLst/>
                <a:latin typeface="JetBrainsMono"/>
              </a:rPr>
              <a:t>&lt;|assistant|&gt;interpreter </a:t>
            </a:r>
            <a:endParaRPr lang="en-US" dirty="0">
              <a:effectLst/>
            </a:endParaRPr>
          </a:p>
          <a:p>
            <a:pPr marL="342900" indent="-342900">
              <a:buFontTx/>
              <a:buAutoNum type="arabicPeriod"/>
            </a:pPr>
            <a:r>
              <a:rPr lang="en-US" sz="1800" b="1" dirty="0">
                <a:solidFill>
                  <a:srgbClr val="333399"/>
                </a:solidFill>
                <a:effectLst/>
                <a:latin typeface="JetBrainsMono"/>
              </a:rPr>
              <a:t>&lt;|observation|&gt;</a:t>
            </a:r>
            <a:r>
              <a:rPr lang="en-CN" dirty="0"/>
              <a:t> </a:t>
            </a:r>
          </a:p>
        </p:txBody>
      </p:sp>
      <p:sp>
        <p:nvSpPr>
          <p:cNvPr id="3" name="TextBox 2">
            <a:extLst>
              <a:ext uri="{FF2B5EF4-FFF2-40B4-BE49-F238E27FC236}">
                <a16:creationId xmlns:a16="http://schemas.microsoft.com/office/drawing/2014/main" id="{ABD863D8-1AEE-F9D3-3B4A-835623DA8CAB}"/>
              </a:ext>
            </a:extLst>
          </p:cNvPr>
          <p:cNvSpPr txBox="1"/>
          <p:nvPr/>
        </p:nvSpPr>
        <p:spPr>
          <a:xfrm>
            <a:off x="1046757" y="2882335"/>
            <a:ext cx="1146468" cy="369332"/>
          </a:xfrm>
          <a:prstGeom prst="rect">
            <a:avLst/>
          </a:prstGeom>
          <a:noFill/>
        </p:spPr>
        <p:txBody>
          <a:bodyPr wrap="none" rtlCol="0">
            <a:spAutoFit/>
          </a:bodyPr>
          <a:lstStyle/>
          <a:p>
            <a:r>
              <a:rPr lang="en-CN" dirty="0"/>
              <a:t>Managed</a:t>
            </a:r>
          </a:p>
        </p:txBody>
      </p:sp>
      <p:sp>
        <p:nvSpPr>
          <p:cNvPr id="7" name="TextBox 6">
            <a:extLst>
              <a:ext uri="{FF2B5EF4-FFF2-40B4-BE49-F238E27FC236}">
                <a16:creationId xmlns:a16="http://schemas.microsoft.com/office/drawing/2014/main" id="{4A294E6A-1FFC-1112-CE5B-517DCAFBF67D}"/>
              </a:ext>
            </a:extLst>
          </p:cNvPr>
          <p:cNvSpPr txBox="1"/>
          <p:nvPr/>
        </p:nvSpPr>
        <p:spPr>
          <a:xfrm>
            <a:off x="3723049" y="2800560"/>
            <a:ext cx="1697901" cy="646331"/>
          </a:xfrm>
          <a:prstGeom prst="rect">
            <a:avLst/>
          </a:prstGeom>
          <a:noFill/>
        </p:spPr>
        <p:txBody>
          <a:bodyPr wrap="none" rtlCol="0">
            <a:spAutoFit/>
          </a:bodyPr>
          <a:lstStyle/>
          <a:p>
            <a:r>
              <a:rPr lang="en-CN" dirty="0"/>
              <a:t>1. Unmanaged</a:t>
            </a:r>
          </a:p>
          <a:p>
            <a:r>
              <a:rPr lang="en-CN" dirty="0"/>
              <a:t>2. Managed</a:t>
            </a:r>
          </a:p>
        </p:txBody>
      </p:sp>
      <p:sp>
        <p:nvSpPr>
          <p:cNvPr id="8" name="TextBox 7">
            <a:extLst>
              <a:ext uri="{FF2B5EF4-FFF2-40B4-BE49-F238E27FC236}">
                <a16:creationId xmlns:a16="http://schemas.microsoft.com/office/drawing/2014/main" id="{4DE6A38F-9BE1-8005-3198-59DF4316724E}"/>
              </a:ext>
            </a:extLst>
          </p:cNvPr>
          <p:cNvSpPr txBox="1"/>
          <p:nvPr/>
        </p:nvSpPr>
        <p:spPr>
          <a:xfrm>
            <a:off x="6399342" y="2807994"/>
            <a:ext cx="1697901" cy="646331"/>
          </a:xfrm>
          <a:prstGeom prst="rect">
            <a:avLst/>
          </a:prstGeom>
          <a:noFill/>
        </p:spPr>
        <p:txBody>
          <a:bodyPr wrap="none" rtlCol="0">
            <a:spAutoFit/>
          </a:bodyPr>
          <a:lstStyle/>
          <a:p>
            <a:r>
              <a:rPr lang="en-CN" dirty="0"/>
              <a:t>1. Unmanaged</a:t>
            </a:r>
          </a:p>
          <a:p>
            <a:r>
              <a:rPr lang="en-CN" dirty="0"/>
              <a:t>2. Managed?</a:t>
            </a:r>
          </a:p>
        </p:txBody>
      </p:sp>
      <p:sp>
        <p:nvSpPr>
          <p:cNvPr id="9" name="TextBox 8">
            <a:extLst>
              <a:ext uri="{FF2B5EF4-FFF2-40B4-BE49-F238E27FC236}">
                <a16:creationId xmlns:a16="http://schemas.microsoft.com/office/drawing/2014/main" id="{D6EC0DD4-9209-566F-EC27-07430C280EC1}"/>
              </a:ext>
            </a:extLst>
          </p:cNvPr>
          <p:cNvSpPr txBox="1"/>
          <p:nvPr/>
        </p:nvSpPr>
        <p:spPr>
          <a:xfrm>
            <a:off x="871496" y="4082661"/>
            <a:ext cx="74431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CN" dirty="0"/>
              <a:t>MyAssistant: Autogen (build-in or extend), native os or Docker sandbox</a:t>
            </a:r>
          </a:p>
        </p:txBody>
      </p:sp>
      <p:cxnSp>
        <p:nvCxnSpPr>
          <p:cNvPr id="14" name="Straight Arrow Connector 13">
            <a:extLst>
              <a:ext uri="{FF2B5EF4-FFF2-40B4-BE49-F238E27FC236}">
                <a16:creationId xmlns:a16="http://schemas.microsoft.com/office/drawing/2014/main" id="{F83C2194-C882-ACFF-80D5-F9C46821697C}"/>
              </a:ext>
            </a:extLst>
          </p:cNvPr>
          <p:cNvCxnSpPr/>
          <p:nvPr/>
        </p:nvCxnSpPr>
        <p:spPr>
          <a:xfrm flipV="1">
            <a:off x="1501698" y="3508917"/>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5ADFB85-4CF4-6559-1A8A-7089360C23B5}"/>
              </a:ext>
            </a:extLst>
          </p:cNvPr>
          <p:cNvCxnSpPr/>
          <p:nvPr/>
        </p:nvCxnSpPr>
        <p:spPr>
          <a:xfrm flipV="1">
            <a:off x="4505094" y="3494049"/>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5878CD1-9AFB-A82A-80EA-9478E8690F34}"/>
              </a:ext>
            </a:extLst>
          </p:cNvPr>
          <p:cNvCxnSpPr/>
          <p:nvPr/>
        </p:nvCxnSpPr>
        <p:spPr>
          <a:xfrm flipV="1">
            <a:off x="7218558" y="3508917"/>
            <a:ext cx="0" cy="5737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Graphic 17" descr="Crying face with solid fill with solid fill">
            <a:extLst>
              <a:ext uri="{FF2B5EF4-FFF2-40B4-BE49-F238E27FC236}">
                <a16:creationId xmlns:a16="http://schemas.microsoft.com/office/drawing/2014/main" id="{051E3C7A-30AB-8E14-7DF5-25B2B1475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5853" y="3749713"/>
            <a:ext cx="297054" cy="297054"/>
          </a:xfrm>
          <a:prstGeom prst="rect">
            <a:avLst/>
          </a:prstGeom>
        </p:spPr>
      </p:pic>
      <p:pic>
        <p:nvPicPr>
          <p:cNvPr id="20" name="Graphic 19" descr="In love face with solid fill with solid fill">
            <a:extLst>
              <a:ext uri="{FF2B5EF4-FFF2-40B4-BE49-F238E27FC236}">
                <a16:creationId xmlns:a16="http://schemas.microsoft.com/office/drawing/2014/main" id="{EB260519-1748-D376-1D87-4672BA112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3171" y="3706117"/>
            <a:ext cx="297054" cy="297054"/>
          </a:xfrm>
          <a:prstGeom prst="rect">
            <a:avLst/>
          </a:prstGeom>
        </p:spPr>
      </p:pic>
      <p:pic>
        <p:nvPicPr>
          <p:cNvPr id="22" name="Graphic 21" descr="Winking face with solid fill with solid fill">
            <a:extLst>
              <a:ext uri="{FF2B5EF4-FFF2-40B4-BE49-F238E27FC236}">
                <a16:creationId xmlns:a16="http://schemas.microsoft.com/office/drawing/2014/main" id="{7FDEA39C-9425-D7F0-019D-DBB26D4633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6722" y="3731906"/>
            <a:ext cx="297054" cy="297054"/>
          </a:xfrm>
          <a:prstGeom prst="rect">
            <a:avLst/>
          </a:prstGeom>
        </p:spPr>
      </p:pic>
    </p:spTree>
    <p:extLst>
      <p:ext uri="{BB962C8B-B14F-4D97-AF65-F5344CB8AC3E}">
        <p14:creationId xmlns:p14="http://schemas.microsoft.com/office/powerpoint/2010/main" val="3775912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BA1E6-319A-B635-F8A6-9CF6E44C3533}"/>
              </a:ext>
            </a:extLst>
          </p:cNvPr>
          <p:cNvSpPr>
            <a:spLocks noGrp="1"/>
          </p:cNvSpPr>
          <p:nvPr>
            <p:ph type="title"/>
          </p:nvPr>
        </p:nvSpPr>
        <p:spPr/>
        <p:txBody>
          <a:bodyPr/>
          <a:lstStyle/>
          <a:p>
            <a:r>
              <a:rPr lang="en-CN" dirty="0"/>
              <a:t>先从OpenAI Assistant说起</a:t>
            </a:r>
          </a:p>
        </p:txBody>
      </p:sp>
      <p:sp>
        <p:nvSpPr>
          <p:cNvPr id="9" name="TextBox 8">
            <a:extLst>
              <a:ext uri="{FF2B5EF4-FFF2-40B4-BE49-F238E27FC236}">
                <a16:creationId xmlns:a16="http://schemas.microsoft.com/office/drawing/2014/main" id="{BABFBC08-6DF3-27BB-68AE-96D3940EA661}"/>
              </a:ext>
            </a:extLst>
          </p:cNvPr>
          <p:cNvSpPr txBox="1"/>
          <p:nvPr/>
        </p:nvSpPr>
        <p:spPr>
          <a:xfrm>
            <a:off x="91401" y="793454"/>
            <a:ext cx="6147786" cy="4031873"/>
          </a:xfrm>
          <a:prstGeom prst="rect">
            <a:avLst/>
          </a:prstGeom>
          <a:noFill/>
          <a:ln>
            <a:solidFill>
              <a:schemeClr val="bg1">
                <a:lumMod val="75000"/>
              </a:schemeClr>
            </a:solidFill>
          </a:ln>
        </p:spPr>
        <p:txBody>
          <a:bodyPr wrap="square">
            <a:spAutoFit/>
          </a:bodyPr>
          <a:lstStyle/>
          <a:p>
            <a:pPr algn="l"/>
            <a:r>
              <a:rPr lang="en-US" sz="1600" b="0" i="0" dirty="0">
                <a:solidFill>
                  <a:srgbClr val="000000"/>
                </a:solidFill>
                <a:effectLst/>
                <a:latin typeface="Soehne"/>
              </a:rPr>
              <a:t>Assistants also have access to call new tools as needed, including:</a:t>
            </a:r>
          </a:p>
          <a:p>
            <a:pPr algn="l"/>
            <a:endParaRPr lang="en-US" sz="1600" b="0" i="0" dirty="0">
              <a:solidFill>
                <a:srgbClr val="000000"/>
              </a:solidFill>
              <a:effectLst/>
              <a:latin typeface="Soehne"/>
            </a:endParaRPr>
          </a:p>
          <a:p>
            <a:pPr algn="l">
              <a:buFont typeface="Arial" panose="020B0604020202020204" pitchFamily="34" charset="0"/>
              <a:buChar char="•"/>
            </a:pPr>
            <a:r>
              <a:rPr lang="en-US" sz="1600" b="1" i="0" dirty="0">
                <a:solidFill>
                  <a:srgbClr val="000000"/>
                </a:solidFill>
                <a:effectLst/>
                <a:latin typeface="Soehne"/>
              </a:rPr>
              <a:t> Code Interpreter</a:t>
            </a:r>
            <a:r>
              <a:rPr lang="en-US" sz="1600" b="0" i="0" dirty="0">
                <a:solidFill>
                  <a:srgbClr val="000000"/>
                </a:solidFill>
                <a:effectLst/>
                <a:latin typeface="Soehne"/>
              </a:rPr>
              <a:t>: writes and runs Python code in a sandboxed execution environment, and can generate graphs and charts, and process files with diverse data and formatting. It allows your assistants to run code iteratively to solve challenging code and math problems, and more.</a:t>
            </a:r>
          </a:p>
          <a:p>
            <a:pPr algn="l">
              <a:buFont typeface="Arial" panose="020B0604020202020204" pitchFamily="34" charset="0"/>
              <a:buChar char="•"/>
            </a:pPr>
            <a:r>
              <a:rPr lang="en-US" sz="1600" b="1" i="0" dirty="0">
                <a:solidFill>
                  <a:srgbClr val="000000"/>
                </a:solidFill>
                <a:effectLst/>
                <a:latin typeface="Soehne"/>
              </a:rPr>
              <a:t> Retrieval</a:t>
            </a:r>
            <a:r>
              <a:rPr lang="en-US" sz="1600" b="0" i="0" dirty="0">
                <a:solidFill>
                  <a:srgbClr val="000000"/>
                </a:solidFill>
                <a:effectLst/>
                <a:latin typeface="Soehne"/>
              </a:rPr>
              <a:t>: augments the assistant with knowledge from outside our models, such as proprietary domain data, product information or documents provided by your users. This means you don’t need to compute and store embeddings for your documents, or implement chunking and search algorithms. The Assistants API optimizes what retrieval technique to use based on our experience building knowledge retrieval in </a:t>
            </a:r>
            <a:r>
              <a:rPr lang="en-US" sz="1600" b="0" i="0" dirty="0" err="1">
                <a:solidFill>
                  <a:srgbClr val="000000"/>
                </a:solidFill>
                <a:effectLst/>
                <a:latin typeface="Soehne"/>
              </a:rPr>
              <a:t>ChatGPT</a:t>
            </a:r>
            <a:r>
              <a:rPr lang="en-US" sz="1600" b="0" i="0" dirty="0">
                <a:solidFill>
                  <a:srgbClr val="000000"/>
                </a:solidFill>
                <a:effectLst/>
                <a:latin typeface="Soehne"/>
              </a:rPr>
              <a:t>.</a:t>
            </a:r>
          </a:p>
          <a:p>
            <a:pPr algn="l">
              <a:buFont typeface="Arial" panose="020B0604020202020204" pitchFamily="34" charset="0"/>
              <a:buChar char="•"/>
            </a:pPr>
            <a:r>
              <a:rPr lang="en-US" sz="1600" b="1" i="0" dirty="0">
                <a:solidFill>
                  <a:srgbClr val="000000"/>
                </a:solidFill>
                <a:effectLst/>
                <a:latin typeface="Soehne"/>
              </a:rPr>
              <a:t> Function calling</a:t>
            </a:r>
            <a:r>
              <a:rPr lang="en-US" sz="1600" b="0" i="0" dirty="0">
                <a:solidFill>
                  <a:srgbClr val="000000"/>
                </a:solidFill>
                <a:effectLst/>
                <a:latin typeface="Soehne"/>
              </a:rPr>
              <a:t>: enables assistants to invoke functions you define and incorporate the function response in their messages.</a:t>
            </a:r>
          </a:p>
        </p:txBody>
      </p:sp>
      <p:pic>
        <p:nvPicPr>
          <p:cNvPr id="5" name="Picture 4">
            <a:extLst>
              <a:ext uri="{FF2B5EF4-FFF2-40B4-BE49-F238E27FC236}">
                <a16:creationId xmlns:a16="http://schemas.microsoft.com/office/drawing/2014/main" id="{E255135C-A85D-4DFE-5AFA-7B3697D067E9}"/>
              </a:ext>
            </a:extLst>
          </p:cNvPr>
          <p:cNvPicPr>
            <a:picLocks noChangeAspect="1"/>
          </p:cNvPicPr>
          <p:nvPr/>
        </p:nvPicPr>
        <p:blipFill>
          <a:blip r:embed="rId2"/>
          <a:stretch>
            <a:fillRect/>
          </a:stretch>
        </p:blipFill>
        <p:spPr>
          <a:xfrm>
            <a:off x="3747253" y="730071"/>
            <a:ext cx="5305345" cy="4229099"/>
          </a:xfrm>
          <a:prstGeom prst="rect">
            <a:avLst/>
          </a:prstGeom>
          <a:ln>
            <a:solidFill>
              <a:schemeClr val="bg1"/>
            </a:solidFill>
          </a:ln>
        </p:spPr>
      </p:pic>
      <p:sp>
        <p:nvSpPr>
          <p:cNvPr id="7" name="TextBox 6">
            <a:extLst>
              <a:ext uri="{FF2B5EF4-FFF2-40B4-BE49-F238E27FC236}">
                <a16:creationId xmlns:a16="http://schemas.microsoft.com/office/drawing/2014/main" id="{FAC8DAF5-24D9-1B77-892B-3A85A14A7A1B}"/>
              </a:ext>
            </a:extLst>
          </p:cNvPr>
          <p:cNvSpPr txBox="1"/>
          <p:nvPr/>
        </p:nvSpPr>
        <p:spPr>
          <a:xfrm>
            <a:off x="2410286" y="4897770"/>
            <a:ext cx="5384307" cy="261610"/>
          </a:xfrm>
          <a:prstGeom prst="rect">
            <a:avLst/>
          </a:prstGeom>
          <a:noFill/>
        </p:spPr>
        <p:txBody>
          <a:bodyPr wrap="square">
            <a:spAutoFit/>
          </a:bodyPr>
          <a:lstStyle/>
          <a:p>
            <a:r>
              <a:rPr lang="en-CN" sz="1100" dirty="0"/>
              <a:t>https://openai.com/blog/new-models-and-developer-products-announced-at-devday</a:t>
            </a:r>
          </a:p>
        </p:txBody>
      </p:sp>
    </p:spTree>
    <p:extLst>
      <p:ext uri="{BB962C8B-B14F-4D97-AF65-F5344CB8AC3E}">
        <p14:creationId xmlns:p14="http://schemas.microsoft.com/office/powerpoint/2010/main" val="295115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3D40E-5D12-CE4C-9745-3D9B9DE6F0FB}"/>
              </a:ext>
            </a:extLst>
          </p:cNvPr>
          <p:cNvSpPr>
            <a:spLocks noGrp="1"/>
          </p:cNvSpPr>
          <p:nvPr>
            <p:ph type="title"/>
          </p:nvPr>
        </p:nvSpPr>
        <p:spPr/>
        <p:txBody>
          <a:bodyPr/>
          <a:lstStyle/>
          <a:p>
            <a:r>
              <a:rPr kumimoji="1" lang="zh-CN" altLang="en-US" dirty="0"/>
              <a:t>内容提要</a:t>
            </a:r>
          </a:p>
        </p:txBody>
      </p:sp>
      <p:sp>
        <p:nvSpPr>
          <p:cNvPr id="3" name="文本占位符 2">
            <a:extLst>
              <a:ext uri="{FF2B5EF4-FFF2-40B4-BE49-F238E27FC236}">
                <a16:creationId xmlns:a16="http://schemas.microsoft.com/office/drawing/2014/main" id="{261DCBEA-95FE-C041-B909-8A9ACEB4CA8F}"/>
              </a:ext>
            </a:extLst>
          </p:cNvPr>
          <p:cNvSpPr>
            <a:spLocks noGrp="1"/>
          </p:cNvSpPr>
          <p:nvPr>
            <p:ph type="body" sz="quarter" idx="10"/>
          </p:nvPr>
        </p:nvSpPr>
        <p:spPr>
          <a:xfrm>
            <a:off x="1815445" y="1537348"/>
            <a:ext cx="5513110" cy="2068804"/>
          </a:xfrm>
        </p:spPr>
        <p:txBody>
          <a:bodyPr/>
          <a:lstStyle/>
          <a:p>
            <a:pPr marL="457200" indent="-457200">
              <a:lnSpc>
                <a:spcPct val="150000"/>
              </a:lnSpc>
              <a:buFont typeface="+mj-lt"/>
              <a:buAutoNum type="arabicPeriod"/>
            </a:pPr>
            <a:r>
              <a:rPr lang="en-US" altLang="zh-CN" sz="2400" dirty="0" err="1"/>
              <a:t>MyAssistant</a:t>
            </a:r>
            <a:r>
              <a:rPr lang="en-US" altLang="zh-CN" sz="2400" dirty="0"/>
              <a:t> &amp; Architecture</a:t>
            </a:r>
          </a:p>
          <a:p>
            <a:pPr marL="457200" indent="-457200">
              <a:lnSpc>
                <a:spcPct val="150000"/>
              </a:lnSpc>
              <a:buFont typeface="+mj-lt"/>
              <a:buAutoNum type="arabicPeriod"/>
            </a:pPr>
            <a:r>
              <a:rPr lang="en-US" altLang="zh-CN" sz="2400" dirty="0" err="1"/>
              <a:t>AutoGen</a:t>
            </a:r>
            <a:r>
              <a:rPr lang="en-US" altLang="zh-CN" sz="2400" dirty="0"/>
              <a:t> dev experience</a:t>
            </a:r>
          </a:p>
          <a:p>
            <a:pPr marL="457200" indent="-457200">
              <a:lnSpc>
                <a:spcPct val="150000"/>
              </a:lnSpc>
              <a:buFont typeface="+mj-lt"/>
              <a:buAutoNum type="arabicPeriod"/>
            </a:pPr>
            <a:r>
              <a:rPr lang="en-US" altLang="zh-CN" sz="2400" b="1" dirty="0">
                <a:solidFill>
                  <a:srgbClr val="289186"/>
                </a:solidFill>
              </a:rPr>
              <a:t>Agents research &amp; future</a:t>
            </a:r>
          </a:p>
        </p:txBody>
      </p:sp>
    </p:spTree>
    <p:extLst>
      <p:ext uri="{BB962C8B-B14F-4D97-AF65-F5344CB8AC3E}">
        <p14:creationId xmlns:p14="http://schemas.microsoft.com/office/powerpoint/2010/main" val="4108222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849B-B6D9-972B-4049-26C2FB89CB17}"/>
              </a:ext>
            </a:extLst>
          </p:cNvPr>
          <p:cNvSpPr>
            <a:spLocks noGrp="1"/>
          </p:cNvSpPr>
          <p:nvPr>
            <p:ph type="title"/>
          </p:nvPr>
        </p:nvSpPr>
        <p:spPr/>
        <p:txBody>
          <a:bodyPr/>
          <a:lstStyle/>
          <a:p>
            <a:r>
              <a:rPr lang="en-CN" dirty="0"/>
              <a:t>Agent能力评测</a:t>
            </a:r>
          </a:p>
        </p:txBody>
      </p:sp>
      <p:pic>
        <p:nvPicPr>
          <p:cNvPr id="4" name="Picture 3">
            <a:extLst>
              <a:ext uri="{FF2B5EF4-FFF2-40B4-BE49-F238E27FC236}">
                <a16:creationId xmlns:a16="http://schemas.microsoft.com/office/drawing/2014/main" id="{3E64D2BE-CD58-CBDB-D2BD-23521E6C55E3}"/>
              </a:ext>
            </a:extLst>
          </p:cNvPr>
          <p:cNvPicPr>
            <a:picLocks noChangeAspect="1"/>
          </p:cNvPicPr>
          <p:nvPr/>
        </p:nvPicPr>
        <p:blipFill>
          <a:blip r:embed="rId2"/>
          <a:stretch>
            <a:fillRect/>
          </a:stretch>
        </p:blipFill>
        <p:spPr>
          <a:xfrm>
            <a:off x="1157494" y="1060292"/>
            <a:ext cx="6829012" cy="3307669"/>
          </a:xfrm>
          <a:prstGeom prst="rect">
            <a:avLst/>
          </a:prstGeom>
        </p:spPr>
      </p:pic>
      <p:pic>
        <p:nvPicPr>
          <p:cNvPr id="5" name="Picture 4">
            <a:extLst>
              <a:ext uri="{FF2B5EF4-FFF2-40B4-BE49-F238E27FC236}">
                <a16:creationId xmlns:a16="http://schemas.microsoft.com/office/drawing/2014/main" id="{070D5624-2A43-F1BA-CB65-DE47B0C01308}"/>
              </a:ext>
            </a:extLst>
          </p:cNvPr>
          <p:cNvPicPr>
            <a:picLocks noChangeAspect="1"/>
          </p:cNvPicPr>
          <p:nvPr/>
        </p:nvPicPr>
        <p:blipFill>
          <a:blip r:embed="rId3"/>
          <a:stretch>
            <a:fillRect/>
          </a:stretch>
        </p:blipFill>
        <p:spPr>
          <a:xfrm>
            <a:off x="5402298" y="957162"/>
            <a:ext cx="3709640" cy="3513928"/>
          </a:xfrm>
          <a:prstGeom prst="rect">
            <a:avLst/>
          </a:prstGeom>
        </p:spPr>
      </p:pic>
      <p:sp>
        <p:nvSpPr>
          <p:cNvPr id="6" name="TextBox 5">
            <a:extLst>
              <a:ext uri="{FF2B5EF4-FFF2-40B4-BE49-F238E27FC236}">
                <a16:creationId xmlns:a16="http://schemas.microsoft.com/office/drawing/2014/main" id="{82988ABB-5939-CD4B-7974-2C9EB6229FB0}"/>
              </a:ext>
            </a:extLst>
          </p:cNvPr>
          <p:cNvSpPr txBox="1"/>
          <p:nvPr/>
        </p:nvSpPr>
        <p:spPr>
          <a:xfrm>
            <a:off x="2661424" y="303312"/>
            <a:ext cx="3042821" cy="307777"/>
          </a:xfrm>
          <a:prstGeom prst="rect">
            <a:avLst/>
          </a:prstGeom>
          <a:noFill/>
        </p:spPr>
        <p:txBody>
          <a:bodyPr wrap="none" rtlCol="0">
            <a:spAutoFit/>
          </a:bodyPr>
          <a:lstStyle/>
          <a:p>
            <a:r>
              <a:rPr lang="en-CN" sz="1400" dirty="0"/>
              <a:t>AgentBench and SuperCLUE-Agent</a:t>
            </a:r>
          </a:p>
        </p:txBody>
      </p:sp>
      <p:pic>
        <p:nvPicPr>
          <p:cNvPr id="8" name="Picture 7">
            <a:extLst>
              <a:ext uri="{FF2B5EF4-FFF2-40B4-BE49-F238E27FC236}">
                <a16:creationId xmlns:a16="http://schemas.microsoft.com/office/drawing/2014/main" id="{284048D5-8032-16FD-6864-D96E900383F3}"/>
              </a:ext>
            </a:extLst>
          </p:cNvPr>
          <p:cNvPicPr>
            <a:picLocks noChangeAspect="1"/>
          </p:cNvPicPr>
          <p:nvPr/>
        </p:nvPicPr>
        <p:blipFill>
          <a:blip r:embed="rId4"/>
          <a:stretch>
            <a:fillRect/>
          </a:stretch>
        </p:blipFill>
        <p:spPr>
          <a:xfrm>
            <a:off x="236772" y="1060292"/>
            <a:ext cx="5235012" cy="3307669"/>
          </a:xfrm>
          <a:prstGeom prst="rect">
            <a:avLst/>
          </a:prstGeom>
        </p:spPr>
      </p:pic>
    </p:spTree>
    <p:extLst>
      <p:ext uri="{BB962C8B-B14F-4D97-AF65-F5344CB8AC3E}">
        <p14:creationId xmlns:p14="http://schemas.microsoft.com/office/powerpoint/2010/main" val="81012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17DE-25A0-97B7-2B59-7E36C4A0086A}"/>
              </a:ext>
            </a:extLst>
          </p:cNvPr>
          <p:cNvSpPr>
            <a:spLocks noGrp="1"/>
          </p:cNvSpPr>
          <p:nvPr>
            <p:ph type="title"/>
          </p:nvPr>
        </p:nvSpPr>
        <p:spPr/>
        <p:txBody>
          <a:bodyPr/>
          <a:lstStyle/>
          <a:p>
            <a:r>
              <a:rPr lang="en-CN" dirty="0"/>
              <a:t>Multi-Agent performance evaluation</a:t>
            </a:r>
          </a:p>
        </p:txBody>
      </p:sp>
      <p:pic>
        <p:nvPicPr>
          <p:cNvPr id="4" name="Picture 3">
            <a:extLst>
              <a:ext uri="{FF2B5EF4-FFF2-40B4-BE49-F238E27FC236}">
                <a16:creationId xmlns:a16="http://schemas.microsoft.com/office/drawing/2014/main" id="{39AC6FD7-DFB2-E341-8B53-E70E9C2B0E62}"/>
              </a:ext>
            </a:extLst>
          </p:cNvPr>
          <p:cNvPicPr>
            <a:picLocks noChangeAspect="1"/>
          </p:cNvPicPr>
          <p:nvPr/>
        </p:nvPicPr>
        <p:blipFill>
          <a:blip r:embed="rId2"/>
          <a:stretch>
            <a:fillRect/>
          </a:stretch>
        </p:blipFill>
        <p:spPr>
          <a:xfrm>
            <a:off x="4076439" y="1118335"/>
            <a:ext cx="4652370" cy="2906829"/>
          </a:xfrm>
          <a:prstGeom prst="rect">
            <a:avLst/>
          </a:prstGeom>
        </p:spPr>
      </p:pic>
      <p:sp>
        <p:nvSpPr>
          <p:cNvPr id="6" name="TextBox 5">
            <a:extLst>
              <a:ext uri="{FF2B5EF4-FFF2-40B4-BE49-F238E27FC236}">
                <a16:creationId xmlns:a16="http://schemas.microsoft.com/office/drawing/2014/main" id="{4F92DFAB-5E79-54F2-5C01-1E24AE5F4457}"/>
              </a:ext>
            </a:extLst>
          </p:cNvPr>
          <p:cNvSpPr txBox="1"/>
          <p:nvPr/>
        </p:nvSpPr>
        <p:spPr>
          <a:xfrm>
            <a:off x="4593060" y="4198356"/>
            <a:ext cx="3416970" cy="307777"/>
          </a:xfrm>
          <a:prstGeom prst="rect">
            <a:avLst/>
          </a:prstGeom>
          <a:noFill/>
        </p:spPr>
        <p:txBody>
          <a:bodyPr wrap="square">
            <a:spAutoFit/>
          </a:bodyPr>
          <a:lstStyle/>
          <a:p>
            <a:r>
              <a:rPr lang="en-US" sz="1400" b="0" i="0" dirty="0" err="1">
                <a:solidFill>
                  <a:srgbClr val="808080"/>
                </a:solidFill>
                <a:effectLst/>
                <a:latin typeface="-apple-system"/>
              </a:rPr>
              <a:t>XAgent</a:t>
            </a:r>
            <a:r>
              <a:rPr lang="en-US" sz="1400" b="0" i="0" dirty="0">
                <a:solidFill>
                  <a:srgbClr val="808080"/>
                </a:solidFill>
                <a:effectLst/>
                <a:latin typeface="-apple-system"/>
              </a:rPr>
              <a:t> </a:t>
            </a:r>
            <a:r>
              <a:rPr lang="en-US" sz="1400" b="0" i="0" dirty="0" err="1">
                <a:solidFill>
                  <a:srgbClr val="808080"/>
                </a:solidFill>
                <a:effectLst/>
                <a:latin typeface="-apple-system"/>
              </a:rPr>
              <a:t>v.s</a:t>
            </a:r>
            <a:r>
              <a:rPr lang="en-US" sz="1400" b="0" i="0" dirty="0">
                <a:solidFill>
                  <a:srgbClr val="808080"/>
                </a:solidFill>
                <a:effectLst/>
                <a:latin typeface="-apple-system"/>
              </a:rPr>
              <a:t>. GPT-4 on existing AI benchmarks.</a:t>
            </a:r>
            <a:endParaRPr lang="en-CN" sz="1400" dirty="0"/>
          </a:p>
        </p:txBody>
      </p:sp>
      <p:sp>
        <p:nvSpPr>
          <p:cNvPr id="7" name="TextBox 6">
            <a:extLst>
              <a:ext uri="{FF2B5EF4-FFF2-40B4-BE49-F238E27FC236}">
                <a16:creationId xmlns:a16="http://schemas.microsoft.com/office/drawing/2014/main" id="{2E56EEDB-B079-1CBF-583E-2E895E59BC40}"/>
              </a:ext>
            </a:extLst>
          </p:cNvPr>
          <p:cNvSpPr txBox="1"/>
          <p:nvPr/>
        </p:nvSpPr>
        <p:spPr>
          <a:xfrm>
            <a:off x="5899922" y="4593187"/>
            <a:ext cx="1005403" cy="338554"/>
          </a:xfrm>
          <a:prstGeom prst="rect">
            <a:avLst/>
          </a:prstGeom>
          <a:noFill/>
        </p:spPr>
        <p:txBody>
          <a:bodyPr wrap="none" rtlCol="0">
            <a:spAutoFit/>
          </a:bodyPr>
          <a:lstStyle/>
          <a:p>
            <a:r>
              <a:rPr lang="en-CN" sz="1600" dirty="0"/>
              <a:t>面壁智能</a:t>
            </a:r>
          </a:p>
        </p:txBody>
      </p:sp>
      <p:sp>
        <p:nvSpPr>
          <p:cNvPr id="9" name="TextBox 8">
            <a:extLst>
              <a:ext uri="{FF2B5EF4-FFF2-40B4-BE49-F238E27FC236}">
                <a16:creationId xmlns:a16="http://schemas.microsoft.com/office/drawing/2014/main" id="{BA4F56D8-9485-8498-FAE0-F7CF7EB553F4}"/>
              </a:ext>
            </a:extLst>
          </p:cNvPr>
          <p:cNvSpPr txBox="1"/>
          <p:nvPr/>
        </p:nvSpPr>
        <p:spPr>
          <a:xfrm>
            <a:off x="415191" y="2311267"/>
            <a:ext cx="3434914" cy="1200329"/>
          </a:xfrm>
          <a:prstGeom prst="rect">
            <a:avLst/>
          </a:prstGeom>
          <a:noFill/>
        </p:spPr>
        <p:txBody>
          <a:bodyPr wrap="square">
            <a:spAutoFit/>
          </a:bodyPr>
          <a:lstStyle/>
          <a:p>
            <a:r>
              <a:rPr lang="en-US" sz="1800" dirty="0">
                <a:effectLst/>
                <a:latin typeface="NimbusRomNo9L"/>
              </a:rPr>
              <a:t>Our analysis of the entire dataset reveals that </a:t>
            </a:r>
            <a:r>
              <a:rPr lang="en-US" sz="1800" dirty="0" err="1">
                <a:effectLst/>
                <a:latin typeface="CMTT10"/>
              </a:rPr>
              <a:t>AutoGen</a:t>
            </a:r>
            <a:r>
              <a:rPr lang="en-US" sz="1800" dirty="0">
                <a:effectLst/>
                <a:latin typeface="CMTT10"/>
              </a:rPr>
              <a:t> </a:t>
            </a:r>
            <a:r>
              <a:rPr lang="en-US" sz="1800" dirty="0">
                <a:effectLst/>
                <a:latin typeface="NimbusRomNo9L"/>
              </a:rPr>
              <a:t>achieves an overall accuracy of </a:t>
            </a:r>
            <a:r>
              <a:rPr lang="en-US" sz="1800" dirty="0">
                <a:effectLst/>
                <a:highlight>
                  <a:srgbClr val="FFFF00"/>
                </a:highlight>
                <a:latin typeface="NimbusRomNo9L"/>
              </a:rPr>
              <a:t>69.48%</a:t>
            </a:r>
            <a:r>
              <a:rPr lang="en-US" sz="1800" dirty="0">
                <a:effectLst/>
                <a:latin typeface="NimbusRomNo9L"/>
              </a:rPr>
              <a:t>, while GPT-4’s accuracy stands at </a:t>
            </a:r>
            <a:r>
              <a:rPr lang="en-US" sz="1800" dirty="0">
                <a:effectLst/>
                <a:highlight>
                  <a:srgbClr val="FFFF00"/>
                </a:highlight>
                <a:latin typeface="NimbusRomNo9L"/>
              </a:rPr>
              <a:t>55.18%</a:t>
            </a:r>
            <a:r>
              <a:rPr lang="en-US" sz="1800" dirty="0">
                <a:effectLst/>
                <a:latin typeface="NimbusRomNo9L"/>
              </a:rPr>
              <a:t>. </a:t>
            </a:r>
            <a:endParaRPr lang="en-US" dirty="0"/>
          </a:p>
        </p:txBody>
      </p:sp>
      <p:sp>
        <p:nvSpPr>
          <p:cNvPr id="10" name="TextBox 9">
            <a:extLst>
              <a:ext uri="{FF2B5EF4-FFF2-40B4-BE49-F238E27FC236}">
                <a16:creationId xmlns:a16="http://schemas.microsoft.com/office/drawing/2014/main" id="{40D2EA13-3A03-A560-E08D-D890417FD2AD}"/>
              </a:ext>
            </a:extLst>
          </p:cNvPr>
          <p:cNvSpPr txBox="1"/>
          <p:nvPr/>
        </p:nvSpPr>
        <p:spPr>
          <a:xfrm>
            <a:off x="415191" y="1738337"/>
            <a:ext cx="2886239" cy="369332"/>
          </a:xfrm>
          <a:prstGeom prst="rect">
            <a:avLst/>
          </a:prstGeom>
          <a:noFill/>
        </p:spPr>
        <p:txBody>
          <a:bodyPr wrap="none" rtlCol="0">
            <a:spAutoFit/>
          </a:bodyPr>
          <a:lstStyle/>
          <a:p>
            <a:r>
              <a:rPr lang="en-CN" dirty="0"/>
              <a:t>Autogen on MATH dataset</a:t>
            </a:r>
          </a:p>
        </p:txBody>
      </p:sp>
      <p:sp>
        <p:nvSpPr>
          <p:cNvPr id="11" name="Rectangle 10">
            <a:extLst>
              <a:ext uri="{FF2B5EF4-FFF2-40B4-BE49-F238E27FC236}">
                <a16:creationId xmlns:a16="http://schemas.microsoft.com/office/drawing/2014/main" id="{B924DDEB-98A9-24D2-2626-DDDEFEA38A28}"/>
              </a:ext>
            </a:extLst>
          </p:cNvPr>
          <p:cNvSpPr/>
          <p:nvPr/>
        </p:nvSpPr>
        <p:spPr>
          <a:xfrm>
            <a:off x="6728058" y="866274"/>
            <a:ext cx="558265" cy="3332082"/>
          </a:xfrm>
          <a:prstGeom prst="rect">
            <a:avLst/>
          </a:prstGeom>
          <a:noFill/>
          <a:ln>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12" name="TextBox 11">
            <a:extLst>
              <a:ext uri="{FF2B5EF4-FFF2-40B4-BE49-F238E27FC236}">
                <a16:creationId xmlns:a16="http://schemas.microsoft.com/office/drawing/2014/main" id="{04064E33-7E67-C2ED-914E-F54E1B82D371}"/>
              </a:ext>
            </a:extLst>
          </p:cNvPr>
          <p:cNvSpPr txBox="1"/>
          <p:nvPr/>
        </p:nvSpPr>
        <p:spPr>
          <a:xfrm>
            <a:off x="457312" y="749003"/>
            <a:ext cx="1800493" cy="369332"/>
          </a:xfrm>
          <a:prstGeom prst="rect">
            <a:avLst/>
          </a:prstGeom>
          <a:noFill/>
        </p:spPr>
        <p:txBody>
          <a:bodyPr wrap="none" rtlCol="0">
            <a:spAutoFit/>
          </a:bodyPr>
          <a:lstStyle/>
          <a:p>
            <a:r>
              <a:rPr lang="en-CN" dirty="0"/>
              <a:t>长江后浪推前浪</a:t>
            </a:r>
          </a:p>
        </p:txBody>
      </p:sp>
    </p:spTree>
    <p:extLst>
      <p:ext uri="{BB962C8B-B14F-4D97-AF65-F5344CB8AC3E}">
        <p14:creationId xmlns:p14="http://schemas.microsoft.com/office/powerpoint/2010/main" val="2076449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16B4-44B7-4197-123D-20C705E1EA0A}"/>
              </a:ext>
            </a:extLst>
          </p:cNvPr>
          <p:cNvSpPr>
            <a:spLocks noGrp="1"/>
          </p:cNvSpPr>
          <p:nvPr>
            <p:ph type="title"/>
          </p:nvPr>
        </p:nvSpPr>
        <p:spPr/>
        <p:txBody>
          <a:bodyPr/>
          <a:lstStyle/>
          <a:p>
            <a:r>
              <a:rPr lang="en-US" dirty="0"/>
              <a:t>S</a:t>
            </a:r>
            <a:r>
              <a:rPr lang="en-CN" dirty="0"/>
              <a:t>upply chain optimization</a:t>
            </a:r>
          </a:p>
        </p:txBody>
      </p:sp>
      <p:pic>
        <p:nvPicPr>
          <p:cNvPr id="7" name="Picture 6">
            <a:extLst>
              <a:ext uri="{FF2B5EF4-FFF2-40B4-BE49-F238E27FC236}">
                <a16:creationId xmlns:a16="http://schemas.microsoft.com/office/drawing/2014/main" id="{0B323DF8-8AF6-76A0-0581-54D327F03238}"/>
              </a:ext>
            </a:extLst>
          </p:cNvPr>
          <p:cNvPicPr>
            <a:picLocks noChangeAspect="1"/>
          </p:cNvPicPr>
          <p:nvPr/>
        </p:nvPicPr>
        <p:blipFill>
          <a:blip r:embed="rId2"/>
          <a:stretch>
            <a:fillRect/>
          </a:stretch>
        </p:blipFill>
        <p:spPr>
          <a:xfrm>
            <a:off x="196489" y="951904"/>
            <a:ext cx="6363264" cy="3626449"/>
          </a:xfrm>
          <a:prstGeom prst="rect">
            <a:avLst/>
          </a:prstGeom>
        </p:spPr>
      </p:pic>
      <p:pic>
        <p:nvPicPr>
          <p:cNvPr id="4" name="Picture 3">
            <a:extLst>
              <a:ext uri="{FF2B5EF4-FFF2-40B4-BE49-F238E27FC236}">
                <a16:creationId xmlns:a16="http://schemas.microsoft.com/office/drawing/2014/main" id="{E87B107F-BF3A-F596-34F2-ADFACBEDA7F0}"/>
              </a:ext>
            </a:extLst>
          </p:cNvPr>
          <p:cNvPicPr>
            <a:picLocks noChangeAspect="1"/>
          </p:cNvPicPr>
          <p:nvPr/>
        </p:nvPicPr>
        <p:blipFill>
          <a:blip r:embed="rId3"/>
          <a:stretch>
            <a:fillRect/>
          </a:stretch>
        </p:blipFill>
        <p:spPr>
          <a:xfrm>
            <a:off x="2144235" y="951904"/>
            <a:ext cx="6773540" cy="3626449"/>
          </a:xfrm>
          <a:prstGeom prst="rect">
            <a:avLst/>
          </a:prstGeom>
          <a:ln>
            <a:solidFill>
              <a:srgbClr val="FFC000"/>
            </a:solidFill>
          </a:ln>
        </p:spPr>
      </p:pic>
      <p:sp>
        <p:nvSpPr>
          <p:cNvPr id="9" name="TextBox 8">
            <a:extLst>
              <a:ext uri="{FF2B5EF4-FFF2-40B4-BE49-F238E27FC236}">
                <a16:creationId xmlns:a16="http://schemas.microsoft.com/office/drawing/2014/main" id="{4F19F1B2-AA91-2F05-59F0-543A6B29C74E}"/>
              </a:ext>
            </a:extLst>
          </p:cNvPr>
          <p:cNvSpPr txBox="1"/>
          <p:nvPr/>
        </p:nvSpPr>
        <p:spPr>
          <a:xfrm>
            <a:off x="852806" y="4542925"/>
            <a:ext cx="2635404" cy="276999"/>
          </a:xfrm>
          <a:prstGeom prst="rect">
            <a:avLst/>
          </a:prstGeom>
          <a:noFill/>
        </p:spPr>
        <p:txBody>
          <a:bodyPr wrap="square">
            <a:spAutoFit/>
          </a:bodyPr>
          <a:lstStyle/>
          <a:p>
            <a:r>
              <a:rPr lang="en-CN" sz="1200" dirty="0"/>
              <a:t>https://arxiv.org/pdf/2307.03875.pdf</a:t>
            </a:r>
          </a:p>
        </p:txBody>
      </p:sp>
      <p:sp>
        <p:nvSpPr>
          <p:cNvPr id="11" name="TextBox 10">
            <a:extLst>
              <a:ext uri="{FF2B5EF4-FFF2-40B4-BE49-F238E27FC236}">
                <a16:creationId xmlns:a16="http://schemas.microsoft.com/office/drawing/2014/main" id="{96B708BD-DE10-5E91-1C0C-148F1DE45BA0}"/>
              </a:ext>
            </a:extLst>
          </p:cNvPr>
          <p:cNvSpPr txBox="1"/>
          <p:nvPr/>
        </p:nvSpPr>
        <p:spPr>
          <a:xfrm>
            <a:off x="852806" y="4786764"/>
            <a:ext cx="5889702" cy="276999"/>
          </a:xfrm>
          <a:prstGeom prst="rect">
            <a:avLst/>
          </a:prstGeom>
          <a:noFill/>
        </p:spPr>
        <p:txBody>
          <a:bodyPr wrap="square">
            <a:spAutoFit/>
          </a:bodyPr>
          <a:lstStyle/>
          <a:p>
            <a:r>
              <a:rPr lang="en-CN" sz="1200" dirty="0"/>
              <a:t>https://github.com/microsoft/OptiGuide/blob/main/notebook/optiguide_example.ipynb</a:t>
            </a:r>
          </a:p>
        </p:txBody>
      </p:sp>
      <p:sp>
        <p:nvSpPr>
          <p:cNvPr id="13" name="TextBox 12">
            <a:extLst>
              <a:ext uri="{FF2B5EF4-FFF2-40B4-BE49-F238E27FC236}">
                <a16:creationId xmlns:a16="http://schemas.microsoft.com/office/drawing/2014/main" id="{BE5EE790-ED1F-89DF-4F9D-91AE62E8F175}"/>
              </a:ext>
            </a:extLst>
          </p:cNvPr>
          <p:cNvSpPr txBox="1"/>
          <p:nvPr/>
        </p:nvSpPr>
        <p:spPr>
          <a:xfrm>
            <a:off x="4802457" y="79737"/>
            <a:ext cx="4218615" cy="830997"/>
          </a:xfrm>
          <a:prstGeom prst="rect">
            <a:avLst/>
          </a:prstGeom>
          <a:noFill/>
        </p:spPr>
        <p:txBody>
          <a:bodyPr wrap="square">
            <a:spAutoFit/>
          </a:bodyPr>
          <a:lstStyle/>
          <a:p>
            <a:r>
              <a:rPr lang="en-US" sz="1200" dirty="0"/>
              <a:t>Such a system is shown to reduce the number of manual interactions needed from </a:t>
            </a:r>
            <a:r>
              <a:rPr lang="en-US" sz="1200" b="1" dirty="0"/>
              <a:t>3x to 10x </a:t>
            </a:r>
            <a:r>
              <a:rPr lang="en-US" sz="1200" dirty="0"/>
              <a:t>in applications like supply-chain optimization(opens in new tab). Using </a:t>
            </a:r>
            <a:r>
              <a:rPr lang="en-US" sz="1200" dirty="0" err="1"/>
              <a:t>AutoGen</a:t>
            </a:r>
            <a:r>
              <a:rPr lang="en-US" sz="1200" dirty="0"/>
              <a:t> leads to more than a </a:t>
            </a:r>
            <a:r>
              <a:rPr lang="en-US" sz="1200" b="1" dirty="0"/>
              <a:t>4x</a:t>
            </a:r>
            <a:r>
              <a:rPr lang="en-US" sz="1200" dirty="0"/>
              <a:t> reduction in coding effort.</a:t>
            </a:r>
            <a:endParaRPr lang="en-CN" sz="1200" dirty="0"/>
          </a:p>
        </p:txBody>
      </p:sp>
    </p:spTree>
    <p:extLst>
      <p:ext uri="{BB962C8B-B14F-4D97-AF65-F5344CB8AC3E}">
        <p14:creationId xmlns:p14="http://schemas.microsoft.com/office/powerpoint/2010/main" val="234804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93D9-9A7A-20F5-2788-563E1B314FF9}"/>
              </a:ext>
            </a:extLst>
          </p:cNvPr>
          <p:cNvSpPr>
            <a:spLocks noGrp="1"/>
          </p:cNvSpPr>
          <p:nvPr>
            <p:ph type="title"/>
          </p:nvPr>
        </p:nvSpPr>
        <p:spPr/>
        <p:txBody>
          <a:bodyPr/>
          <a:lstStyle/>
          <a:p>
            <a:r>
              <a:rPr lang="en-CN" dirty="0"/>
              <a:t>AutoGen future work</a:t>
            </a:r>
          </a:p>
        </p:txBody>
      </p:sp>
      <p:sp>
        <p:nvSpPr>
          <p:cNvPr id="3" name="Text Placeholder 2">
            <a:extLst>
              <a:ext uri="{FF2B5EF4-FFF2-40B4-BE49-F238E27FC236}">
                <a16:creationId xmlns:a16="http://schemas.microsoft.com/office/drawing/2014/main" id="{75C0E082-049B-85C8-56E5-EDC9374F2CF0}"/>
              </a:ext>
            </a:extLst>
          </p:cNvPr>
          <p:cNvSpPr>
            <a:spLocks noGrp="1"/>
          </p:cNvSpPr>
          <p:nvPr>
            <p:ph type="body" sz="quarter" idx="10"/>
          </p:nvPr>
        </p:nvSpPr>
        <p:spPr/>
        <p:txBody>
          <a:bodyPr/>
          <a:lstStyle/>
          <a:p>
            <a:pPr marL="342900" indent="-342900">
              <a:buAutoNum type="arabicPeriod"/>
            </a:pPr>
            <a:r>
              <a:rPr lang="en-CN" b="1" dirty="0"/>
              <a:t>Designing optimal multi-agent workflows</a:t>
            </a:r>
            <a:br>
              <a:rPr lang="en-CN" dirty="0"/>
            </a:br>
            <a:r>
              <a:rPr lang="en-US" dirty="0"/>
              <a:t>For what types of tasks and applications are multi-agent workflows most useful? How do multiple agents help in different applications? For a given task, what is the optimal (e.g., cost-effective) multi-agent workflow?</a:t>
            </a:r>
          </a:p>
          <a:p>
            <a:pPr marL="342900" indent="-342900">
              <a:buAutoNum type="arabicPeriod"/>
            </a:pPr>
            <a:endParaRPr lang="en-CN" dirty="0"/>
          </a:p>
          <a:p>
            <a:pPr marL="342900" indent="-342900">
              <a:buAutoNum type="arabicPeriod"/>
            </a:pPr>
            <a:r>
              <a:rPr lang="en-CN" b="1" dirty="0"/>
              <a:t>Creating highly capable agents</a:t>
            </a:r>
            <a:br>
              <a:rPr lang="en-CN" dirty="0"/>
            </a:br>
            <a:r>
              <a:rPr lang="en-US" dirty="0"/>
              <a:t>We believe that more systematic work will be required to develop guidelines for application-specific agents, to create a large OSS knowledge base of agents, and to create agents that can discover and upgrade their skills.</a:t>
            </a:r>
          </a:p>
          <a:p>
            <a:pPr marL="342900" indent="-342900">
              <a:buAutoNum type="arabicPeriod"/>
            </a:pPr>
            <a:endParaRPr lang="en-CN" dirty="0"/>
          </a:p>
          <a:p>
            <a:pPr marL="342900" indent="-342900">
              <a:buAutoNum type="arabicPeriod"/>
            </a:pPr>
            <a:r>
              <a:rPr lang="en-CN" b="1" dirty="0"/>
              <a:t>Enabling scale, safety, and human agency</a:t>
            </a:r>
            <a:br>
              <a:rPr lang="en-CN" dirty="0"/>
            </a:br>
            <a:r>
              <a:rPr lang="en-CN" dirty="0"/>
              <a:t>--complex needs more track and monitoring</a:t>
            </a:r>
            <a:br>
              <a:rPr lang="en-CN" dirty="0"/>
            </a:br>
            <a:r>
              <a:rPr lang="en-CN" dirty="0"/>
              <a:t>--high automomy lead to potential risks</a:t>
            </a:r>
            <a:br>
              <a:rPr lang="en-CN" dirty="0"/>
            </a:br>
            <a:r>
              <a:rPr lang="en-CN" dirty="0"/>
              <a:t>--human interference for safety</a:t>
            </a:r>
          </a:p>
        </p:txBody>
      </p:sp>
      <p:sp>
        <p:nvSpPr>
          <p:cNvPr id="4" name="TextBox 3">
            <a:extLst>
              <a:ext uri="{FF2B5EF4-FFF2-40B4-BE49-F238E27FC236}">
                <a16:creationId xmlns:a16="http://schemas.microsoft.com/office/drawing/2014/main" id="{8508350E-928A-F668-EF5E-9C08ED203ADD}"/>
              </a:ext>
            </a:extLst>
          </p:cNvPr>
          <p:cNvSpPr txBox="1"/>
          <p:nvPr/>
        </p:nvSpPr>
        <p:spPr>
          <a:xfrm>
            <a:off x="5865541" y="3195887"/>
            <a:ext cx="2547492" cy="1815882"/>
          </a:xfrm>
          <a:prstGeom prst="rect">
            <a:avLst/>
          </a:prstGeom>
          <a:noFill/>
        </p:spPr>
        <p:txBody>
          <a:bodyPr wrap="none" rtlCol="0">
            <a:spAutoFit/>
          </a:bodyPr>
          <a:lstStyle/>
          <a:p>
            <a:r>
              <a:rPr lang="en-US" sz="1600" dirty="0"/>
              <a:t>R</a:t>
            </a:r>
            <a:r>
              <a:rPr lang="en-CN" sz="1600" dirty="0"/>
              <a:t>oadmap:</a:t>
            </a:r>
          </a:p>
          <a:p>
            <a:pPr marL="342900" indent="-342900">
              <a:buAutoNum type="arabicPeriod"/>
            </a:pPr>
            <a:r>
              <a:rPr lang="en-US" sz="1600" dirty="0"/>
              <a:t>M</a:t>
            </a:r>
            <a:r>
              <a:rPr lang="en-CN" sz="1600" dirty="0"/>
              <a:t>ultomodal support</a:t>
            </a:r>
          </a:p>
          <a:p>
            <a:pPr marL="342900" indent="-342900">
              <a:buAutoNum type="arabicPeriod"/>
            </a:pPr>
            <a:r>
              <a:rPr lang="en-CN" sz="1600" dirty="0"/>
              <a:t>AutoGen playground</a:t>
            </a:r>
          </a:p>
          <a:p>
            <a:pPr marL="342900" indent="-342900">
              <a:buAutoNum type="arabicPeriod"/>
            </a:pPr>
            <a:r>
              <a:rPr lang="en-CN" sz="1600" dirty="0"/>
              <a:t>Context overflow</a:t>
            </a:r>
          </a:p>
          <a:p>
            <a:pPr marL="342900" indent="-342900">
              <a:buAutoNum type="arabicPeriod"/>
            </a:pPr>
            <a:r>
              <a:rPr lang="en-CN" sz="1600" dirty="0"/>
              <a:t>Monitoring and prfiling</a:t>
            </a:r>
          </a:p>
          <a:p>
            <a:pPr marL="342900" indent="-342900">
              <a:buAutoNum type="arabicPeriod"/>
            </a:pPr>
            <a:r>
              <a:rPr lang="en-CN" sz="1600" dirty="0"/>
              <a:t>Optimization</a:t>
            </a:r>
          </a:p>
          <a:p>
            <a:pPr marL="342900" indent="-342900">
              <a:buAutoNum type="arabicPeriod"/>
            </a:pPr>
            <a:r>
              <a:rPr lang="en-CN" sz="1600" dirty="0"/>
              <a:t>Assitant integration</a:t>
            </a:r>
          </a:p>
        </p:txBody>
      </p:sp>
    </p:spTree>
    <p:extLst>
      <p:ext uri="{BB962C8B-B14F-4D97-AF65-F5344CB8AC3E}">
        <p14:creationId xmlns:p14="http://schemas.microsoft.com/office/powerpoint/2010/main" val="3097546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F63-9F5B-CB82-4B3E-4B1422AF0B8D}"/>
              </a:ext>
            </a:extLst>
          </p:cNvPr>
          <p:cNvSpPr>
            <a:spLocks noGrp="1"/>
          </p:cNvSpPr>
          <p:nvPr>
            <p:ph type="title"/>
          </p:nvPr>
        </p:nvSpPr>
        <p:spPr/>
        <p:txBody>
          <a:bodyPr/>
          <a:lstStyle/>
          <a:p>
            <a:r>
              <a:rPr lang="en-US" dirty="0"/>
              <a:t>Open challenges in LLM research</a:t>
            </a:r>
            <a:endParaRPr lang="en-CN" dirty="0"/>
          </a:p>
        </p:txBody>
      </p:sp>
      <p:sp>
        <p:nvSpPr>
          <p:cNvPr id="5" name="TextBox 4">
            <a:extLst>
              <a:ext uri="{FF2B5EF4-FFF2-40B4-BE49-F238E27FC236}">
                <a16:creationId xmlns:a16="http://schemas.microsoft.com/office/drawing/2014/main" id="{BDFBC6E1-13B8-A742-F55E-B0BBA3DA635D}"/>
              </a:ext>
            </a:extLst>
          </p:cNvPr>
          <p:cNvSpPr txBox="1"/>
          <p:nvPr/>
        </p:nvSpPr>
        <p:spPr>
          <a:xfrm>
            <a:off x="1728951" y="982572"/>
            <a:ext cx="6132786" cy="3416320"/>
          </a:xfrm>
          <a:prstGeom prst="rect">
            <a:avLst/>
          </a:prstGeom>
          <a:noFill/>
        </p:spPr>
        <p:txBody>
          <a:bodyPr wrap="square">
            <a:spAutoFit/>
          </a:bodyPr>
          <a:lstStyle/>
          <a:p>
            <a:r>
              <a:rPr lang="en-US" b="1" i="0" dirty="0">
                <a:solidFill>
                  <a:srgbClr val="111111"/>
                </a:solidFill>
                <a:effectLst/>
                <a:latin typeface="Lora" pitchFamily="2" charset="77"/>
              </a:rPr>
              <a:t>Open challenges in LLM research</a:t>
            </a:r>
            <a:br>
              <a:rPr lang="en-US" dirty="0"/>
            </a:br>
            <a:br>
              <a:rPr lang="en-US" dirty="0"/>
            </a:br>
            <a:r>
              <a:rPr lang="en-US" b="0" i="0" u="none" strike="noStrike" dirty="0">
                <a:solidFill>
                  <a:srgbClr val="2A7AE2"/>
                </a:solidFill>
                <a:effectLst/>
                <a:highlight>
                  <a:srgbClr val="FFFF00"/>
                </a:highlight>
                <a:latin typeface="Lora" pitchFamily="2" charset="77"/>
                <a:hlinkClick r:id="rId3"/>
              </a:rPr>
              <a:t>1. Reduce and measure hallucinations</a:t>
            </a:r>
            <a:br>
              <a:rPr lang="en-US" dirty="0"/>
            </a:br>
            <a:r>
              <a:rPr lang="en-US" b="0" i="0" u="none" strike="noStrike" dirty="0">
                <a:solidFill>
                  <a:srgbClr val="2A7AE2"/>
                </a:solidFill>
                <a:effectLst/>
                <a:latin typeface="Lora" pitchFamily="2" charset="77"/>
                <a:hlinkClick r:id="rId4"/>
              </a:rPr>
              <a:t>2. Optimize context length and context construction</a:t>
            </a:r>
            <a:br>
              <a:rPr lang="en-US" dirty="0"/>
            </a:br>
            <a:r>
              <a:rPr lang="en-US" b="0" i="0" u="none" strike="noStrike" dirty="0">
                <a:solidFill>
                  <a:srgbClr val="2A7AE2"/>
                </a:solidFill>
                <a:effectLst/>
                <a:highlight>
                  <a:srgbClr val="FFFF00"/>
                </a:highlight>
                <a:latin typeface="Lora" pitchFamily="2" charset="77"/>
                <a:hlinkClick r:id="rId5"/>
              </a:rPr>
              <a:t>3. Incorporate other data modalities</a:t>
            </a:r>
            <a:br>
              <a:rPr lang="en-US" dirty="0"/>
            </a:br>
            <a:r>
              <a:rPr lang="en-US" b="0" i="0" u="none" strike="noStrike" dirty="0">
                <a:solidFill>
                  <a:srgbClr val="2A7AE2"/>
                </a:solidFill>
                <a:effectLst/>
                <a:latin typeface="Lora" pitchFamily="2" charset="77"/>
                <a:hlinkClick r:id="rId6"/>
              </a:rPr>
              <a:t>4. Make LLMs faster and cheaper</a:t>
            </a:r>
            <a:br>
              <a:rPr lang="en-US" dirty="0"/>
            </a:br>
            <a:r>
              <a:rPr lang="en-US" b="0" i="0" u="none" strike="noStrike" dirty="0">
                <a:solidFill>
                  <a:srgbClr val="2A7AE2"/>
                </a:solidFill>
                <a:effectLst/>
                <a:latin typeface="Lora" pitchFamily="2" charset="77"/>
                <a:hlinkClick r:id="rId7"/>
              </a:rPr>
              <a:t>5. Design a new model architecture</a:t>
            </a:r>
            <a:br>
              <a:rPr lang="en-US" dirty="0"/>
            </a:br>
            <a:r>
              <a:rPr lang="en-US" b="0" i="0" u="none" strike="noStrike" dirty="0">
                <a:solidFill>
                  <a:srgbClr val="2A7AE2"/>
                </a:solidFill>
                <a:effectLst/>
                <a:latin typeface="Lora" pitchFamily="2" charset="77"/>
                <a:hlinkClick r:id="rId8"/>
              </a:rPr>
              <a:t>6. Develop GPU alternatives</a:t>
            </a:r>
            <a:br>
              <a:rPr lang="en-US" dirty="0"/>
            </a:br>
            <a:r>
              <a:rPr lang="en-US" b="0" i="0" u="none" strike="noStrike" dirty="0">
                <a:solidFill>
                  <a:srgbClr val="2A7AE2"/>
                </a:solidFill>
                <a:effectLst/>
                <a:highlight>
                  <a:srgbClr val="FFFF00"/>
                </a:highlight>
                <a:latin typeface="Lora" pitchFamily="2" charset="77"/>
                <a:hlinkClick r:id="rId9"/>
              </a:rPr>
              <a:t>7. Make agents usable</a:t>
            </a:r>
            <a:br>
              <a:rPr lang="en-US" dirty="0"/>
            </a:br>
            <a:r>
              <a:rPr lang="en-US" b="0" i="0" u="none" strike="noStrike" dirty="0">
                <a:solidFill>
                  <a:srgbClr val="2A7AE2"/>
                </a:solidFill>
                <a:effectLst/>
                <a:latin typeface="Lora" pitchFamily="2" charset="77"/>
                <a:hlinkClick r:id="rId10"/>
              </a:rPr>
              <a:t>8. Improve learning from human preference</a:t>
            </a:r>
            <a:br>
              <a:rPr lang="en-US" dirty="0"/>
            </a:br>
            <a:r>
              <a:rPr lang="en-US" b="0" i="0" u="none" strike="noStrike" dirty="0">
                <a:solidFill>
                  <a:srgbClr val="2A7AE2"/>
                </a:solidFill>
                <a:effectLst/>
                <a:latin typeface="Lora" pitchFamily="2" charset="77"/>
                <a:hlinkClick r:id="rId11"/>
              </a:rPr>
              <a:t>9. Improve the efficiency of the chat interface</a:t>
            </a:r>
            <a:br>
              <a:rPr lang="en-US" dirty="0"/>
            </a:br>
            <a:r>
              <a:rPr lang="en-US" b="0" i="0" u="none" strike="noStrike" dirty="0">
                <a:solidFill>
                  <a:srgbClr val="2A7AE2"/>
                </a:solidFill>
                <a:effectLst/>
                <a:latin typeface="Lora" pitchFamily="2" charset="77"/>
                <a:hlinkClick r:id="rId12"/>
              </a:rPr>
              <a:t>10. Build LLMs for non-English languages</a:t>
            </a:r>
            <a:endParaRPr lang="en-CN" dirty="0"/>
          </a:p>
        </p:txBody>
      </p:sp>
      <p:sp>
        <p:nvSpPr>
          <p:cNvPr id="7" name="TextBox 6">
            <a:extLst>
              <a:ext uri="{FF2B5EF4-FFF2-40B4-BE49-F238E27FC236}">
                <a16:creationId xmlns:a16="http://schemas.microsoft.com/office/drawing/2014/main" id="{DADBBB2D-D175-7367-558C-9FF9055F0820}"/>
              </a:ext>
            </a:extLst>
          </p:cNvPr>
          <p:cNvSpPr txBox="1"/>
          <p:nvPr/>
        </p:nvSpPr>
        <p:spPr>
          <a:xfrm>
            <a:off x="1986455" y="4651393"/>
            <a:ext cx="4845525" cy="276999"/>
          </a:xfrm>
          <a:prstGeom prst="rect">
            <a:avLst/>
          </a:prstGeom>
          <a:noFill/>
        </p:spPr>
        <p:txBody>
          <a:bodyPr wrap="square">
            <a:spAutoFit/>
          </a:bodyPr>
          <a:lstStyle/>
          <a:p>
            <a:r>
              <a:rPr lang="en-CN" sz="1200" dirty="0"/>
              <a:t>https://huyenchip.com/2023/08/16/llm-research-open-challenges.html</a:t>
            </a:r>
          </a:p>
        </p:txBody>
      </p:sp>
      <p:sp>
        <p:nvSpPr>
          <p:cNvPr id="8" name="Pentagon 7">
            <a:extLst>
              <a:ext uri="{FF2B5EF4-FFF2-40B4-BE49-F238E27FC236}">
                <a16:creationId xmlns:a16="http://schemas.microsoft.com/office/drawing/2014/main" id="{A9038D5C-6157-A125-7BEF-02385EAA1F58}"/>
              </a:ext>
            </a:extLst>
          </p:cNvPr>
          <p:cNvSpPr/>
          <p:nvPr/>
        </p:nvSpPr>
        <p:spPr>
          <a:xfrm rot="1194705">
            <a:off x="1228802" y="3231084"/>
            <a:ext cx="441434" cy="118982"/>
          </a:xfrm>
          <a:prstGeom prst="homePlat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1666300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6CA888-D8A0-A82A-A8AA-25A0618230EF}"/>
              </a:ext>
            </a:extLst>
          </p:cNvPr>
          <p:cNvSpPr>
            <a:spLocks noGrp="1"/>
          </p:cNvSpPr>
          <p:nvPr>
            <p:ph type="title"/>
          </p:nvPr>
        </p:nvSpPr>
        <p:spPr>
          <a:xfrm>
            <a:off x="457200" y="1494263"/>
            <a:ext cx="8233038" cy="2938021"/>
          </a:xfrm>
        </p:spPr>
        <p:txBody>
          <a:bodyPr/>
          <a:lstStyle/>
          <a:p>
            <a:r>
              <a:rPr lang="en-CN" dirty="0"/>
              <a:t>This is just the start of …</a:t>
            </a:r>
          </a:p>
        </p:txBody>
      </p:sp>
    </p:spTree>
    <p:extLst>
      <p:ext uri="{BB962C8B-B14F-4D97-AF65-F5344CB8AC3E}">
        <p14:creationId xmlns:p14="http://schemas.microsoft.com/office/powerpoint/2010/main" val="9018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CCA7-E4BA-3E71-83B5-536CFE8AF5B2}"/>
              </a:ext>
            </a:extLst>
          </p:cNvPr>
          <p:cNvSpPr>
            <a:spLocks noGrp="1"/>
          </p:cNvSpPr>
          <p:nvPr>
            <p:ph type="title"/>
          </p:nvPr>
        </p:nvSpPr>
        <p:spPr/>
        <p:txBody>
          <a:bodyPr/>
          <a:lstStyle/>
          <a:p>
            <a:r>
              <a:rPr lang="en-CN" dirty="0"/>
              <a:t>参考资料</a:t>
            </a:r>
          </a:p>
        </p:txBody>
      </p:sp>
      <p:sp>
        <p:nvSpPr>
          <p:cNvPr id="3" name="Text Placeholder 2">
            <a:extLst>
              <a:ext uri="{FF2B5EF4-FFF2-40B4-BE49-F238E27FC236}">
                <a16:creationId xmlns:a16="http://schemas.microsoft.com/office/drawing/2014/main" id="{5B72D2E2-951F-BB57-D032-A3A125F6D187}"/>
              </a:ext>
            </a:extLst>
          </p:cNvPr>
          <p:cNvSpPr>
            <a:spLocks noGrp="1"/>
          </p:cNvSpPr>
          <p:nvPr>
            <p:ph type="body" sz="quarter" idx="10"/>
          </p:nvPr>
        </p:nvSpPr>
        <p:spPr/>
        <p:txBody>
          <a:bodyPr/>
          <a:lstStyle/>
          <a:p>
            <a:pPr marL="342900" indent="-342900">
              <a:buAutoNum type="arabicPeriod"/>
            </a:pPr>
            <a:r>
              <a:rPr lang="en-US" sz="1400" dirty="0"/>
              <a:t>AGENTBENCH: EVALUATING LLMS AS AGENTS, </a:t>
            </a:r>
            <a:r>
              <a:rPr lang="en-US" sz="1400" dirty="0">
                <a:hlinkClick r:id="rId2"/>
              </a:rPr>
              <a:t>https://arxiv.org/pdf/2308.03688.pdf</a:t>
            </a:r>
            <a:endParaRPr lang="en-US" sz="1400" dirty="0"/>
          </a:p>
          <a:p>
            <a:pPr marL="342900" indent="-342900">
              <a:buAutoNum type="arabicPeriod"/>
            </a:pPr>
            <a:r>
              <a:rPr lang="en-US" sz="1400" dirty="0"/>
              <a:t>A Survey on Large Language Model based Autonomous Agents, </a:t>
            </a:r>
            <a:r>
              <a:rPr lang="en-US" sz="1400" dirty="0">
                <a:hlinkClick r:id="rId3"/>
              </a:rPr>
              <a:t>https://arxiv.org/pdf/2308.11432.pdf</a:t>
            </a:r>
            <a:endParaRPr lang="en-US" sz="1400" dirty="0"/>
          </a:p>
          <a:p>
            <a:pPr marL="342900" indent="-342900">
              <a:buAutoNum type="arabicPeriod"/>
            </a:pPr>
            <a:r>
              <a:rPr lang="en-US" sz="1400" dirty="0" err="1"/>
              <a:t>AutoGen</a:t>
            </a:r>
            <a:r>
              <a:rPr lang="en-US" sz="1400" dirty="0"/>
              <a:t>: Enabling Next-Gen LLM Applications via Multi-Agent Conversation,  </a:t>
            </a:r>
            <a:r>
              <a:rPr lang="en-US" sz="1400" dirty="0">
                <a:hlinkClick r:id="rId4"/>
              </a:rPr>
              <a:t>https://arxiv.org/pdf/2308.08155.pdf</a:t>
            </a:r>
            <a:endParaRPr lang="en-US" sz="1400" dirty="0"/>
          </a:p>
          <a:p>
            <a:pPr marL="342900" indent="-342900">
              <a:buAutoNum type="arabicPeriod"/>
            </a:pPr>
            <a:r>
              <a:rPr lang="en-US" sz="1400" dirty="0"/>
              <a:t>The Rise and Potential of Large Language Model Based Agents: A Survey, </a:t>
            </a:r>
            <a:r>
              <a:rPr lang="en-US" sz="1400" dirty="0">
                <a:hlinkClick r:id="rId5"/>
              </a:rPr>
              <a:t>https://arxiv.org/pdf/2309.07864.pdf</a:t>
            </a:r>
            <a:endParaRPr lang="en-US" sz="1400" dirty="0"/>
          </a:p>
          <a:p>
            <a:pPr marL="342900" indent="-342900">
              <a:buAutoNum type="arabicPeriod"/>
            </a:pPr>
            <a:r>
              <a:rPr lang="en-US" sz="1400" dirty="0" err="1"/>
              <a:t>AutoGen</a:t>
            </a:r>
            <a:r>
              <a:rPr lang="en-US" sz="1400" dirty="0"/>
              <a:t> repo: </a:t>
            </a:r>
            <a:r>
              <a:rPr lang="en-US" sz="1400" dirty="0">
                <a:hlinkClick r:id="rId6"/>
              </a:rPr>
              <a:t>https://github.com/microsoft/autogen</a:t>
            </a:r>
            <a:endParaRPr lang="en-US" sz="1400" dirty="0"/>
          </a:p>
          <a:p>
            <a:pPr marL="342900" indent="-342900">
              <a:buAutoNum type="arabicPeriod"/>
            </a:pPr>
            <a:r>
              <a:rPr lang="en-US" sz="1400" dirty="0" err="1"/>
              <a:t>AutoGen</a:t>
            </a:r>
            <a:r>
              <a:rPr lang="en-US" sz="1400" dirty="0"/>
              <a:t>：</a:t>
            </a:r>
            <a:r>
              <a:rPr lang="zh-CN" altLang="en-US" sz="1400" dirty="0"/>
              <a:t>用多智能体对话开启下一代大型语言模型应用</a:t>
            </a:r>
            <a:r>
              <a:rPr lang="en-US" altLang="zh-CN" sz="1400" dirty="0"/>
              <a:t>, </a:t>
            </a:r>
            <a:r>
              <a:rPr lang="zh-CN" altLang="en-US" sz="1400" dirty="0"/>
              <a:t>吴清云</a:t>
            </a:r>
            <a:endParaRPr lang="en-US" sz="1400" dirty="0"/>
          </a:p>
          <a:p>
            <a:pPr marL="342900" indent="-342900">
              <a:buAutoNum type="arabicPeriod"/>
            </a:pPr>
            <a:r>
              <a:rPr lang="en-US" sz="1400" dirty="0" err="1"/>
              <a:t>XAgent</a:t>
            </a:r>
            <a:r>
              <a:rPr lang="en-US" sz="1400" dirty="0"/>
              <a:t>: An Autonomous Agent for Complex Task Solving, </a:t>
            </a:r>
            <a:r>
              <a:rPr lang="en-US" sz="1400" dirty="0">
                <a:hlinkClick r:id="rId7"/>
              </a:rPr>
              <a:t>https://github.com/OpenBMB/XAgent</a:t>
            </a:r>
            <a:endParaRPr lang="en-US" sz="1400" dirty="0"/>
          </a:p>
          <a:p>
            <a:pPr marL="342900" indent="-342900">
              <a:buAutoNum type="arabicPeriod"/>
            </a:pPr>
            <a:r>
              <a:rPr lang="en-US" sz="1400" dirty="0"/>
              <a:t>LLM Powered Autonomous Agents, </a:t>
            </a:r>
            <a:r>
              <a:rPr lang="en-US" sz="1400" dirty="0">
                <a:hlinkClick r:id="rId8"/>
              </a:rPr>
              <a:t>https://lilianweng.github.io/posts/2023-06-23-agent/</a:t>
            </a:r>
            <a:endParaRPr lang="en-US" sz="1400" dirty="0"/>
          </a:p>
          <a:p>
            <a:pPr marL="342900" indent="-342900">
              <a:buFontTx/>
              <a:buAutoNum type="arabicPeriod"/>
            </a:pPr>
            <a:r>
              <a:rPr lang="en-CN" sz="1400" dirty="0"/>
              <a:t>OpenAI Assistant, https://openai.com/blog/new-models-and-developer-products-announced-at-devday</a:t>
            </a:r>
          </a:p>
          <a:p>
            <a:pPr marL="342900" indent="-342900">
              <a:buAutoNum type="arabicPeriod"/>
            </a:pPr>
            <a:r>
              <a:rPr lang="en-US" sz="1400" dirty="0"/>
              <a:t>ChatGLM3-6b, </a:t>
            </a:r>
            <a:r>
              <a:rPr lang="en-US" sz="1400" dirty="0">
                <a:hlinkClick r:id="rId9"/>
              </a:rPr>
              <a:t>https://github.com/THUDM/ChatGLM3</a:t>
            </a:r>
            <a:endParaRPr lang="en-US" sz="1400" dirty="0"/>
          </a:p>
          <a:p>
            <a:pPr marL="342900" indent="-342900">
              <a:buAutoNum type="arabicPeriod"/>
            </a:pPr>
            <a:r>
              <a:rPr lang="en-US" sz="1400" dirty="0"/>
              <a:t>Amazon Bedrock workshop, </a:t>
            </a:r>
            <a:r>
              <a:rPr lang="en-US" sz="1400" dirty="0">
                <a:hlinkClick r:id="rId10"/>
              </a:rPr>
              <a:t>https://github.com/aws-samples/amazon-bedrock-workshop</a:t>
            </a:r>
            <a:endParaRPr lang="en-US" sz="1400" dirty="0"/>
          </a:p>
          <a:p>
            <a:endParaRPr lang="en-US" sz="1400" dirty="0"/>
          </a:p>
        </p:txBody>
      </p:sp>
    </p:spTree>
    <p:extLst>
      <p:ext uri="{BB962C8B-B14F-4D97-AF65-F5344CB8AC3E}">
        <p14:creationId xmlns:p14="http://schemas.microsoft.com/office/powerpoint/2010/main" val="262483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3E9B2DFA-158A-DD4C-8FE4-0113519757F8}"/>
              </a:ext>
            </a:extLst>
          </p:cNvPr>
          <p:cNvSpPr txBox="1">
            <a:spLocks/>
          </p:cNvSpPr>
          <p:nvPr/>
        </p:nvSpPr>
        <p:spPr>
          <a:xfrm>
            <a:off x="745444" y="1900184"/>
            <a:ext cx="6954863" cy="905361"/>
          </a:xfrm>
          <a:prstGeom prst="rect">
            <a:avLst/>
          </a:prstGeom>
        </p:spPr>
        <p:txBody>
          <a:bodyPr anchor="ctr">
            <a:noAutofit/>
          </a:bodyPr>
          <a:lstStyle>
            <a:lvl1pPr marL="0" indent="0" algn="l" defTabSz="457200" rtl="0" eaLnBrk="1" latinLnBrk="0" hangingPunct="1">
              <a:spcBef>
                <a:spcPct val="20000"/>
              </a:spcBef>
              <a:buFontTx/>
              <a:buNone/>
              <a:defRPr sz="4000" b="0" i="0" kern="1200"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altLang="zh-CN" sz="3200" b="1" i="0" u="none" strike="noStrike" kern="1200" cap="none" spc="0" normalizeH="0" baseline="0" noProof="0" dirty="0">
                <a:ln>
                  <a:noFill/>
                </a:ln>
                <a:solidFill>
                  <a:srgbClr val="FFFFFF"/>
                </a:solidFill>
                <a:effectLst/>
                <a:uLnTx/>
                <a:uFillTx/>
                <a:latin typeface="Amazon Ember Light" panose="020B0403020204020204" pitchFamily="34" charset="0"/>
                <a:cs typeface="Amazon Ember Light" panose="020B0403020204020204" pitchFamily="34" charset="0"/>
              </a:rPr>
              <a:t>Thank You!</a:t>
            </a:r>
            <a:endParaRPr kumimoji="0" lang="en-US" sz="3200" b="1"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6221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4D53-DC67-95FE-EFEA-144FED6764A2}"/>
              </a:ext>
            </a:extLst>
          </p:cNvPr>
          <p:cNvSpPr>
            <a:spLocks noGrp="1"/>
          </p:cNvSpPr>
          <p:nvPr>
            <p:ph type="title"/>
          </p:nvPr>
        </p:nvSpPr>
        <p:spPr/>
        <p:txBody>
          <a:bodyPr/>
          <a:lstStyle/>
          <a:p>
            <a:r>
              <a:rPr lang="en-CN" dirty="0"/>
              <a:t>MyAssistant</a:t>
            </a:r>
          </a:p>
        </p:txBody>
      </p:sp>
      <p:pic>
        <p:nvPicPr>
          <p:cNvPr id="4" name="Picture 3">
            <a:extLst>
              <a:ext uri="{FF2B5EF4-FFF2-40B4-BE49-F238E27FC236}">
                <a16:creationId xmlns:a16="http://schemas.microsoft.com/office/drawing/2014/main" id="{48E367D0-2EB0-4B2C-CF6F-25969A8D042F}"/>
              </a:ext>
            </a:extLst>
          </p:cNvPr>
          <p:cNvPicPr>
            <a:picLocks noChangeAspect="1"/>
          </p:cNvPicPr>
          <p:nvPr/>
        </p:nvPicPr>
        <p:blipFill>
          <a:blip r:embed="rId2"/>
          <a:stretch>
            <a:fillRect/>
          </a:stretch>
        </p:blipFill>
        <p:spPr>
          <a:xfrm>
            <a:off x="4367017" y="0"/>
            <a:ext cx="4612634" cy="5143500"/>
          </a:xfrm>
          <a:prstGeom prst="rect">
            <a:avLst/>
          </a:prstGeom>
        </p:spPr>
      </p:pic>
      <p:sp>
        <p:nvSpPr>
          <p:cNvPr id="5" name="TextBox 4">
            <a:extLst>
              <a:ext uri="{FF2B5EF4-FFF2-40B4-BE49-F238E27FC236}">
                <a16:creationId xmlns:a16="http://schemas.microsoft.com/office/drawing/2014/main" id="{0C44BDB0-D30B-A5FD-07D5-D71C7B46CD0E}"/>
              </a:ext>
            </a:extLst>
          </p:cNvPr>
          <p:cNvSpPr txBox="1"/>
          <p:nvPr/>
        </p:nvSpPr>
        <p:spPr>
          <a:xfrm>
            <a:off x="142719" y="914401"/>
            <a:ext cx="4224298" cy="3693319"/>
          </a:xfrm>
          <a:prstGeom prst="rect">
            <a:avLst/>
          </a:prstGeom>
          <a:noFill/>
        </p:spPr>
        <p:txBody>
          <a:bodyPr wrap="none" rtlCol="0">
            <a:spAutoFit/>
          </a:bodyPr>
          <a:lstStyle/>
          <a:p>
            <a:r>
              <a:rPr lang="en-CN" dirty="0"/>
              <a:t>Chatbot powered by Claude &amp; AutoGen</a:t>
            </a:r>
          </a:p>
          <a:p>
            <a:endParaRPr lang="en-CN" dirty="0"/>
          </a:p>
          <a:p>
            <a:pPr marL="285750" indent="-285750">
              <a:buFont typeface="Wingdings" pitchFamily="2" charset="2"/>
              <a:buChar char="v"/>
            </a:pPr>
            <a:r>
              <a:rPr lang="en-CN" dirty="0">
                <a:solidFill>
                  <a:srgbClr val="00B050"/>
                </a:solidFill>
              </a:rPr>
              <a:t>Code Interpreter</a:t>
            </a:r>
          </a:p>
          <a:p>
            <a:endParaRPr lang="en-CN" dirty="0"/>
          </a:p>
          <a:p>
            <a:pPr marL="285750" indent="-285750">
              <a:buFont typeface="Wingdings" pitchFamily="2" charset="2"/>
              <a:buChar char="v"/>
            </a:pPr>
            <a:r>
              <a:rPr lang="en-CN" dirty="0">
                <a:solidFill>
                  <a:srgbClr val="00B050"/>
                </a:solidFill>
              </a:rPr>
              <a:t>Retrieval</a:t>
            </a:r>
          </a:p>
          <a:p>
            <a:endParaRPr lang="en-CN" dirty="0"/>
          </a:p>
          <a:p>
            <a:pPr marL="285750" indent="-285750">
              <a:buFont typeface="Wingdings" pitchFamily="2" charset="2"/>
              <a:buChar char="v"/>
            </a:pPr>
            <a:r>
              <a:rPr lang="en-CN" dirty="0"/>
              <a:t>Function calling (待实现)</a:t>
            </a:r>
          </a:p>
          <a:p>
            <a:pPr marL="285750" indent="-285750">
              <a:buFont typeface="Wingdings" pitchFamily="2" charset="2"/>
              <a:buChar char="v"/>
            </a:pPr>
            <a:endParaRPr lang="en-CN" dirty="0"/>
          </a:p>
          <a:p>
            <a:r>
              <a:rPr lang="en-CN" altLang="zh-CN" dirty="0"/>
              <a:t>Highlights:</a:t>
            </a:r>
            <a:endParaRPr lang="en-US" altLang="zh-CN" dirty="0"/>
          </a:p>
          <a:p>
            <a:r>
              <a:rPr lang="en-US" altLang="zh-CN" dirty="0"/>
              <a:t>1.</a:t>
            </a:r>
            <a:r>
              <a:rPr lang="zh-CN" altLang="en-US" dirty="0"/>
              <a:t> </a:t>
            </a:r>
            <a:r>
              <a:rPr lang="en-US" altLang="zh-CN" dirty="0"/>
              <a:t>Multi-agent</a:t>
            </a:r>
            <a:r>
              <a:rPr lang="zh-CN" altLang="en-US" dirty="0"/>
              <a:t> </a:t>
            </a:r>
            <a:r>
              <a:rPr lang="zh-CN" altLang="en-CN" dirty="0"/>
              <a:t>多轮</a:t>
            </a:r>
            <a:r>
              <a:rPr lang="zh-CN" altLang="en-US" dirty="0"/>
              <a:t>对话</a:t>
            </a:r>
            <a:endParaRPr lang="en-US" altLang="zh-CN" dirty="0"/>
          </a:p>
          <a:p>
            <a:r>
              <a:rPr lang="en-US" altLang="zh-CN" dirty="0"/>
              <a:t>2.</a:t>
            </a:r>
            <a:r>
              <a:rPr lang="zh-CN" altLang="en-US" dirty="0"/>
              <a:t> </a:t>
            </a:r>
            <a:r>
              <a:rPr lang="en-US" altLang="zh-CN" dirty="0"/>
              <a:t>Self-improvement</a:t>
            </a:r>
            <a:r>
              <a:rPr lang="zh-CN" altLang="en-US" dirty="0"/>
              <a:t> 自我修复</a:t>
            </a:r>
            <a:endParaRPr lang="en-US" altLang="zh-CN" dirty="0"/>
          </a:p>
          <a:p>
            <a:r>
              <a:rPr lang="en-US" dirty="0"/>
              <a:t>3. Simplify RAG</a:t>
            </a:r>
          </a:p>
          <a:p>
            <a:r>
              <a:rPr lang="en-US" dirty="0"/>
              <a:t>4. Human participation</a:t>
            </a:r>
            <a:endParaRPr lang="en-CN" dirty="0"/>
          </a:p>
        </p:txBody>
      </p:sp>
    </p:spTree>
    <p:extLst>
      <p:ext uri="{BB962C8B-B14F-4D97-AF65-F5344CB8AC3E}">
        <p14:creationId xmlns:p14="http://schemas.microsoft.com/office/powerpoint/2010/main" val="274446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F390-238B-0E76-669F-0D4B2F454663}"/>
              </a:ext>
            </a:extLst>
          </p:cNvPr>
          <p:cNvSpPr>
            <a:spLocks noGrp="1"/>
          </p:cNvSpPr>
          <p:nvPr>
            <p:ph type="title"/>
          </p:nvPr>
        </p:nvSpPr>
        <p:spPr/>
        <p:txBody>
          <a:bodyPr/>
          <a:lstStyle/>
          <a:p>
            <a:r>
              <a:rPr lang="en-CN" dirty="0"/>
              <a:t>Demo scripts</a:t>
            </a:r>
          </a:p>
        </p:txBody>
      </p:sp>
      <p:sp>
        <p:nvSpPr>
          <p:cNvPr id="3" name="Text Placeholder 2">
            <a:extLst>
              <a:ext uri="{FF2B5EF4-FFF2-40B4-BE49-F238E27FC236}">
                <a16:creationId xmlns:a16="http://schemas.microsoft.com/office/drawing/2014/main" id="{7EBC02DE-4A2A-CC6C-EB25-3F7A649DF862}"/>
              </a:ext>
            </a:extLst>
          </p:cNvPr>
          <p:cNvSpPr>
            <a:spLocks noGrp="1"/>
          </p:cNvSpPr>
          <p:nvPr>
            <p:ph type="body" sz="quarter" idx="10"/>
          </p:nvPr>
        </p:nvSpPr>
        <p:spPr>
          <a:xfrm>
            <a:off x="436069" y="951314"/>
            <a:ext cx="8271862" cy="3531476"/>
          </a:xfrm>
        </p:spPr>
        <p:txBody>
          <a:bodyPr/>
          <a:lstStyle/>
          <a:p>
            <a:pPr marL="342900" indent="-342900">
              <a:buFontTx/>
              <a:buAutoNum type="arabicPeriod"/>
            </a:pPr>
            <a:r>
              <a:rPr lang="en-US" sz="1400" dirty="0"/>
              <a:t>how many days would it take to drive from Earth to the Moon if I were traveling at 60 miles per hour?</a:t>
            </a:r>
          </a:p>
          <a:p>
            <a:pPr marL="342900" indent="-342900">
              <a:buFontTx/>
              <a:buAutoNum type="arabicPeriod"/>
            </a:pPr>
            <a:r>
              <a:rPr lang="zh-CN" altLang="en-US" sz="1400" dirty="0"/>
              <a:t>骑车去月球，假设每小时</a:t>
            </a:r>
            <a:r>
              <a:rPr lang="en-US" altLang="zh-CN" sz="1400" dirty="0"/>
              <a:t>40</a:t>
            </a:r>
            <a:r>
              <a:rPr lang="zh-CN" altLang="en-US" sz="1400" dirty="0"/>
              <a:t>公里，需要多少天才能到达</a:t>
            </a:r>
            <a:r>
              <a:rPr lang="en-US" altLang="zh-CN" sz="1400" dirty="0"/>
              <a:t>?</a:t>
            </a:r>
          </a:p>
          <a:p>
            <a:pPr marL="342900" indent="-342900">
              <a:buAutoNum type="arabicPeriod"/>
            </a:pPr>
            <a:endParaRPr lang="en-US" altLang="zh-CN" sz="1400" dirty="0"/>
          </a:p>
          <a:p>
            <a:pPr marL="342900" indent="-342900">
              <a:buAutoNum type="arabicPeriod"/>
            </a:pPr>
            <a:r>
              <a:rPr lang="zh-CN" altLang="en-US" sz="1400" dirty="0"/>
              <a:t>下面这句话有多少字</a:t>
            </a:r>
            <a:r>
              <a:rPr lang="en-US" altLang="zh-CN" sz="1400" dirty="0"/>
              <a:t>(</a:t>
            </a:r>
            <a:r>
              <a:rPr lang="zh-CN" altLang="en-US" sz="1400" dirty="0"/>
              <a:t>符</a:t>
            </a:r>
            <a:r>
              <a:rPr lang="en-US" altLang="zh-CN" sz="1400" dirty="0"/>
              <a:t>)</a:t>
            </a:r>
            <a:r>
              <a:rPr lang="zh-CN" altLang="en-US" sz="1400" dirty="0"/>
              <a:t>：</a:t>
            </a:r>
            <a:r>
              <a:rPr lang="en-US" altLang="zh-CN" sz="1400" dirty="0"/>
              <a:t>”Bedrock</a:t>
            </a:r>
            <a:r>
              <a:rPr lang="zh-CN" altLang="en-US" sz="1400" dirty="0"/>
              <a:t>是</a:t>
            </a:r>
            <a:r>
              <a:rPr lang="en-US" altLang="zh-CN" sz="1400" dirty="0"/>
              <a:t>AWS</a:t>
            </a:r>
            <a:r>
              <a:rPr lang="zh-CN" altLang="en-US" sz="1400" dirty="0"/>
              <a:t>新推出的生成式</a:t>
            </a:r>
            <a:r>
              <a:rPr lang="en-US" altLang="zh-CN" sz="1400" dirty="0"/>
              <a:t>AI</a:t>
            </a:r>
            <a:r>
              <a:rPr lang="zh-CN" altLang="en-US" sz="1400" dirty="0"/>
              <a:t>服务</a:t>
            </a:r>
            <a:r>
              <a:rPr lang="en-US" altLang="zh-CN" sz="1400" dirty="0"/>
              <a:t>”</a:t>
            </a:r>
          </a:p>
          <a:p>
            <a:pPr marL="342900" indent="-342900">
              <a:buAutoNum type="arabicPeriod"/>
            </a:pPr>
            <a:r>
              <a:rPr lang="en-US" altLang="zh-CN" sz="1400" dirty="0"/>
              <a:t>How many characters in this sentence: "I like Amazon Bedrock, it's super fast and performable"</a:t>
            </a:r>
          </a:p>
          <a:p>
            <a:pPr marL="342900" indent="-342900">
              <a:buAutoNum type="arabicPeriod"/>
            </a:pPr>
            <a:endParaRPr lang="en-US" altLang="zh-CN" sz="1400" dirty="0"/>
          </a:p>
          <a:p>
            <a:pPr marL="342900" indent="-342900">
              <a:buAutoNum type="arabicPeriod"/>
            </a:pPr>
            <a:r>
              <a:rPr lang="zh-CN" altLang="en-US" sz="1400" dirty="0"/>
              <a:t>列出我的已停止的</a:t>
            </a:r>
            <a:r>
              <a:rPr lang="en-US" sz="1400" dirty="0"/>
              <a:t>ec2</a:t>
            </a:r>
            <a:r>
              <a:rPr lang="zh-CN" altLang="en-US" sz="1400" dirty="0"/>
              <a:t>实例</a:t>
            </a:r>
            <a:endParaRPr lang="en-US" altLang="zh-CN" sz="1400" dirty="0"/>
          </a:p>
          <a:p>
            <a:pPr marL="342900" indent="-342900">
              <a:buAutoNum type="arabicPeriod"/>
            </a:pPr>
            <a:r>
              <a:rPr lang="zh-CN" altLang="en-US" sz="1400" dirty="0"/>
              <a:t>列出我的</a:t>
            </a:r>
            <a:r>
              <a:rPr lang="en-US" sz="1400" dirty="0"/>
              <a:t>s3</a:t>
            </a:r>
            <a:r>
              <a:rPr lang="zh-CN" altLang="en-US" sz="1400" dirty="0"/>
              <a:t>存储桶</a:t>
            </a:r>
            <a:endParaRPr lang="en-US" altLang="zh-CN" sz="1400" dirty="0"/>
          </a:p>
          <a:p>
            <a:pPr marL="342900" indent="-342900">
              <a:buAutoNum type="arabicPeriod"/>
            </a:pPr>
            <a:endParaRPr lang="en-US" sz="1400" dirty="0"/>
          </a:p>
          <a:p>
            <a:pPr marL="342900" indent="-342900">
              <a:buAutoNum type="arabicPeriod"/>
            </a:pPr>
            <a:r>
              <a:rPr lang="en-US" sz="1400" dirty="0"/>
              <a:t>who write this generative ai bible? </a:t>
            </a:r>
          </a:p>
          <a:p>
            <a:pPr marL="342900" indent="-342900">
              <a:buAutoNum type="arabicPeriod"/>
            </a:pPr>
            <a:r>
              <a:rPr lang="en-US" sz="1400" dirty="0"/>
              <a:t>how long it take </a:t>
            </a:r>
            <a:r>
              <a:rPr lang="en-US" sz="1400" dirty="0" err="1"/>
              <a:t>openai</a:t>
            </a:r>
            <a:r>
              <a:rPr lang="en-US" sz="1400" dirty="0"/>
              <a:t> to get 1m users</a:t>
            </a:r>
            <a:r>
              <a:rPr lang="en-US" sz="1400" b="1" u="sng" dirty="0">
                <a:effectLst/>
                <a:highlight>
                  <a:srgbClr val="FF0000"/>
                </a:highlight>
              </a:rPr>
              <a:t>?</a:t>
            </a:r>
            <a:r>
              <a:rPr lang="en-US" sz="1400" dirty="0"/>
              <a:t> </a:t>
            </a:r>
          </a:p>
          <a:p>
            <a:pPr marL="342900" indent="-342900">
              <a:buAutoNum type="arabicPeriod"/>
            </a:pPr>
            <a:r>
              <a:rPr lang="en-US" sz="1400" dirty="0"/>
              <a:t>How many labs in this bedrock workshop?</a:t>
            </a:r>
          </a:p>
        </p:txBody>
      </p:sp>
    </p:spTree>
    <p:extLst>
      <p:ext uri="{BB962C8B-B14F-4D97-AF65-F5344CB8AC3E}">
        <p14:creationId xmlns:p14="http://schemas.microsoft.com/office/powerpoint/2010/main" val="394335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1174-611E-D4B0-E30F-6CE9B6126BE3}"/>
              </a:ext>
            </a:extLst>
          </p:cNvPr>
          <p:cNvSpPr>
            <a:spLocks noGrp="1"/>
          </p:cNvSpPr>
          <p:nvPr>
            <p:ph type="title"/>
          </p:nvPr>
        </p:nvSpPr>
        <p:spPr/>
        <p:txBody>
          <a:bodyPr/>
          <a:lstStyle/>
          <a:p>
            <a:r>
              <a:rPr lang="en-CN" dirty="0"/>
              <a:t>MyAssistant Architecture</a:t>
            </a:r>
          </a:p>
        </p:txBody>
      </p:sp>
      <p:sp>
        <p:nvSpPr>
          <p:cNvPr id="4" name="Rectangle 3">
            <a:extLst>
              <a:ext uri="{FF2B5EF4-FFF2-40B4-BE49-F238E27FC236}">
                <a16:creationId xmlns:a16="http://schemas.microsoft.com/office/drawing/2014/main" id="{3D82E8DB-44E6-2CEE-D6C6-6E6B2A217607}"/>
              </a:ext>
            </a:extLst>
          </p:cNvPr>
          <p:cNvSpPr/>
          <p:nvPr/>
        </p:nvSpPr>
        <p:spPr>
          <a:xfrm rot="16200000">
            <a:off x="-32475" y="2401022"/>
            <a:ext cx="3254958" cy="381740"/>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N" dirty="0"/>
              <a:t>Streamlit</a:t>
            </a:r>
          </a:p>
        </p:txBody>
      </p:sp>
      <p:sp>
        <p:nvSpPr>
          <p:cNvPr id="5" name="Rectangle 4">
            <a:extLst>
              <a:ext uri="{FF2B5EF4-FFF2-40B4-BE49-F238E27FC236}">
                <a16:creationId xmlns:a16="http://schemas.microsoft.com/office/drawing/2014/main" id="{E518B8F9-DBA3-83D8-4B45-81B963AA0F81}"/>
              </a:ext>
            </a:extLst>
          </p:cNvPr>
          <p:cNvSpPr/>
          <p:nvPr/>
        </p:nvSpPr>
        <p:spPr>
          <a:xfrm>
            <a:off x="7601871" y="970064"/>
            <a:ext cx="651250" cy="1523054"/>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CN" sz="1600" dirty="0"/>
              <a:t>Claude 2 (Bedrock)</a:t>
            </a:r>
          </a:p>
        </p:txBody>
      </p:sp>
      <p:grpSp>
        <p:nvGrpSpPr>
          <p:cNvPr id="16" name="Group 15">
            <a:extLst>
              <a:ext uri="{FF2B5EF4-FFF2-40B4-BE49-F238E27FC236}">
                <a16:creationId xmlns:a16="http://schemas.microsoft.com/office/drawing/2014/main" id="{4240178D-DC68-1193-BB9A-FC42B465B599}"/>
              </a:ext>
            </a:extLst>
          </p:cNvPr>
          <p:cNvGrpSpPr/>
          <p:nvPr/>
        </p:nvGrpSpPr>
        <p:grpSpPr>
          <a:xfrm>
            <a:off x="2819584" y="2797489"/>
            <a:ext cx="969652" cy="1100996"/>
            <a:chOff x="1587490" y="1475424"/>
            <a:chExt cx="969652" cy="1100996"/>
          </a:xfrm>
        </p:grpSpPr>
        <p:sp>
          <p:nvSpPr>
            <p:cNvPr id="17" name="Rectangle 16">
              <a:extLst>
                <a:ext uri="{FF2B5EF4-FFF2-40B4-BE49-F238E27FC236}">
                  <a16:creationId xmlns:a16="http://schemas.microsoft.com/office/drawing/2014/main" id="{96740859-1371-DC4F-923C-CA72BE4214C9}"/>
                </a:ext>
              </a:extLst>
            </p:cNvPr>
            <p:cNvSpPr/>
            <p:nvPr/>
          </p:nvSpPr>
          <p:spPr>
            <a:xfrm>
              <a:off x="1587490" y="1475424"/>
              <a:ext cx="969652" cy="1100996"/>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pic>
          <p:nvPicPr>
            <p:cNvPr id="18" name="Picture 17">
              <a:extLst>
                <a:ext uri="{FF2B5EF4-FFF2-40B4-BE49-F238E27FC236}">
                  <a16:creationId xmlns:a16="http://schemas.microsoft.com/office/drawing/2014/main" id="{CF38F0ED-B59B-4548-193C-4A24FE2243E5}"/>
                </a:ext>
              </a:extLst>
            </p:cNvPr>
            <p:cNvPicPr>
              <a:picLocks noChangeAspect="1"/>
            </p:cNvPicPr>
            <p:nvPr/>
          </p:nvPicPr>
          <p:blipFill>
            <a:blip r:embed="rId2"/>
            <a:stretch>
              <a:fillRect/>
            </a:stretch>
          </p:blipFill>
          <p:spPr>
            <a:xfrm>
              <a:off x="1860550" y="1594949"/>
              <a:ext cx="414546" cy="381740"/>
            </a:xfrm>
            <a:prstGeom prst="rect">
              <a:avLst/>
            </a:prstGeom>
          </p:spPr>
        </p:pic>
        <p:sp>
          <p:nvSpPr>
            <p:cNvPr id="19" name="TextBox 18">
              <a:extLst>
                <a:ext uri="{FF2B5EF4-FFF2-40B4-BE49-F238E27FC236}">
                  <a16:creationId xmlns:a16="http://schemas.microsoft.com/office/drawing/2014/main" id="{A6E5BA93-AF2F-4C3B-91C4-9C8E70F12DFE}"/>
                </a:ext>
              </a:extLst>
            </p:cNvPr>
            <p:cNvSpPr txBox="1"/>
            <p:nvPr/>
          </p:nvSpPr>
          <p:spPr>
            <a:xfrm>
              <a:off x="1847249" y="1966313"/>
              <a:ext cx="441146" cy="553998"/>
            </a:xfrm>
            <a:prstGeom prst="rect">
              <a:avLst/>
            </a:prstGeom>
            <a:noFill/>
          </p:spPr>
          <p:txBody>
            <a:bodyPr wrap="none" rtlCol="0">
              <a:spAutoFit/>
            </a:bodyPr>
            <a:lstStyle/>
            <a:p>
              <a:pPr algn="ctr"/>
              <a:r>
                <a:rPr lang="en-CN" sz="1000" dirty="0"/>
                <a:t>LLM</a:t>
              </a:r>
            </a:p>
            <a:p>
              <a:pPr algn="ctr"/>
              <a:r>
                <a:rPr lang="en-US" altLang="zh-CN" sz="1000" dirty="0"/>
                <a:t>+</a:t>
              </a:r>
              <a:endParaRPr lang="en-CN" sz="1000" dirty="0"/>
            </a:p>
            <a:p>
              <a:pPr algn="ctr"/>
              <a:r>
                <a:rPr lang="en-CN" sz="1000" dirty="0"/>
                <a:t>提示</a:t>
              </a:r>
              <a:endParaRPr lang="en-CN" sz="1100" dirty="0"/>
            </a:p>
          </p:txBody>
        </p:sp>
      </p:grpSp>
      <p:sp>
        <p:nvSpPr>
          <p:cNvPr id="24" name="TextBox 23">
            <a:extLst>
              <a:ext uri="{FF2B5EF4-FFF2-40B4-BE49-F238E27FC236}">
                <a16:creationId xmlns:a16="http://schemas.microsoft.com/office/drawing/2014/main" id="{7687B59D-0F71-C897-8FEE-AB3D2057D61D}"/>
              </a:ext>
            </a:extLst>
          </p:cNvPr>
          <p:cNvSpPr txBox="1"/>
          <p:nvPr/>
        </p:nvSpPr>
        <p:spPr>
          <a:xfrm>
            <a:off x="140528" y="1670914"/>
            <a:ext cx="1301959" cy="276999"/>
          </a:xfrm>
          <a:prstGeom prst="rect">
            <a:avLst/>
          </a:prstGeom>
          <a:noFill/>
        </p:spPr>
        <p:txBody>
          <a:bodyPr wrap="none" rtlCol="0">
            <a:spAutoFit/>
          </a:bodyPr>
          <a:lstStyle/>
          <a:p>
            <a:r>
              <a:rPr lang="en-CN" sz="1200" dirty="0"/>
              <a:t>Code</a:t>
            </a:r>
            <a:r>
              <a:rPr lang="zh-CN" altLang="en-US" sz="1200" dirty="0"/>
              <a:t> </a:t>
            </a:r>
            <a:r>
              <a:rPr lang="en-US" altLang="zh-CN" sz="1200" dirty="0"/>
              <a:t>Interpreter</a:t>
            </a:r>
            <a:endParaRPr lang="en-CN" sz="1200" dirty="0"/>
          </a:p>
        </p:txBody>
      </p:sp>
      <p:sp>
        <p:nvSpPr>
          <p:cNvPr id="25" name="TextBox 24">
            <a:extLst>
              <a:ext uri="{FF2B5EF4-FFF2-40B4-BE49-F238E27FC236}">
                <a16:creationId xmlns:a16="http://schemas.microsoft.com/office/drawing/2014/main" id="{426B7D52-05B7-1088-8C44-D6C08626B004}"/>
              </a:ext>
            </a:extLst>
          </p:cNvPr>
          <p:cNvSpPr txBox="1"/>
          <p:nvPr/>
        </p:nvSpPr>
        <p:spPr>
          <a:xfrm>
            <a:off x="254198" y="3209487"/>
            <a:ext cx="788999" cy="276999"/>
          </a:xfrm>
          <a:prstGeom prst="rect">
            <a:avLst/>
          </a:prstGeom>
          <a:noFill/>
        </p:spPr>
        <p:txBody>
          <a:bodyPr wrap="none" rtlCol="0">
            <a:spAutoFit/>
          </a:bodyPr>
          <a:lstStyle/>
          <a:p>
            <a:r>
              <a:rPr lang="en-CN" sz="1200" dirty="0"/>
              <a:t>Retrieval</a:t>
            </a:r>
          </a:p>
        </p:txBody>
      </p:sp>
      <p:sp>
        <p:nvSpPr>
          <p:cNvPr id="26" name="TextBox 25">
            <a:extLst>
              <a:ext uri="{FF2B5EF4-FFF2-40B4-BE49-F238E27FC236}">
                <a16:creationId xmlns:a16="http://schemas.microsoft.com/office/drawing/2014/main" id="{FF1CC9D6-5DAF-E39D-6766-874997CBFA31}"/>
              </a:ext>
            </a:extLst>
          </p:cNvPr>
          <p:cNvSpPr txBox="1"/>
          <p:nvPr/>
        </p:nvSpPr>
        <p:spPr>
          <a:xfrm>
            <a:off x="2653432" y="825916"/>
            <a:ext cx="1301959" cy="276999"/>
          </a:xfrm>
          <a:prstGeom prst="rect">
            <a:avLst/>
          </a:prstGeom>
          <a:noFill/>
        </p:spPr>
        <p:txBody>
          <a:bodyPr wrap="none" rtlCol="0">
            <a:spAutoFit/>
          </a:bodyPr>
          <a:lstStyle/>
          <a:p>
            <a:r>
              <a:rPr lang="en-CN" sz="1200" dirty="0"/>
              <a:t>UserProxyAgent</a:t>
            </a:r>
            <a:endParaRPr lang="en-CN" dirty="0"/>
          </a:p>
        </p:txBody>
      </p:sp>
      <p:sp>
        <p:nvSpPr>
          <p:cNvPr id="27" name="TextBox 26">
            <a:extLst>
              <a:ext uri="{FF2B5EF4-FFF2-40B4-BE49-F238E27FC236}">
                <a16:creationId xmlns:a16="http://schemas.microsoft.com/office/drawing/2014/main" id="{AEBB8169-1765-C90A-BE73-190BE792DD95}"/>
              </a:ext>
            </a:extLst>
          </p:cNvPr>
          <p:cNvSpPr txBox="1"/>
          <p:nvPr/>
        </p:nvSpPr>
        <p:spPr>
          <a:xfrm>
            <a:off x="2351265" y="4049127"/>
            <a:ext cx="1906291" cy="276999"/>
          </a:xfrm>
          <a:prstGeom prst="rect">
            <a:avLst/>
          </a:prstGeom>
          <a:noFill/>
        </p:spPr>
        <p:txBody>
          <a:bodyPr wrap="none" rtlCol="0">
            <a:spAutoFit/>
          </a:bodyPr>
          <a:lstStyle/>
          <a:p>
            <a:r>
              <a:rPr lang="en-CN" sz="1200" dirty="0"/>
              <a:t>RetrievalUserProxyAgent</a:t>
            </a:r>
            <a:endParaRPr lang="en-CN" dirty="0"/>
          </a:p>
        </p:txBody>
      </p:sp>
      <p:cxnSp>
        <p:nvCxnSpPr>
          <p:cNvPr id="29" name="Straight Arrow Connector 28">
            <a:extLst>
              <a:ext uri="{FF2B5EF4-FFF2-40B4-BE49-F238E27FC236}">
                <a16:creationId xmlns:a16="http://schemas.microsoft.com/office/drawing/2014/main" id="{6FE6534F-E352-1072-8724-1A7CC25C2E00}"/>
              </a:ext>
            </a:extLst>
          </p:cNvPr>
          <p:cNvCxnSpPr>
            <a:cxnSpLocks/>
            <a:stCxn id="17" idx="0"/>
            <a:endCxn id="48" idx="2"/>
          </p:cNvCxnSpPr>
          <p:nvPr/>
        </p:nvCxnSpPr>
        <p:spPr>
          <a:xfrm flipH="1" flipV="1">
            <a:off x="3299916" y="2359288"/>
            <a:ext cx="4494" cy="438201"/>
          </a:xfrm>
          <a:prstGeom prst="straightConnector1">
            <a:avLst/>
          </a:prstGeom>
          <a:ln w="12700">
            <a:solidFill>
              <a:schemeClr val="tx1"/>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A8B132F-551C-6621-E24B-9ABA305C21E0}"/>
              </a:ext>
            </a:extLst>
          </p:cNvPr>
          <p:cNvCxnSpPr>
            <a:cxnSpLocks/>
            <a:stCxn id="40" idx="0"/>
            <a:endCxn id="44" idx="2"/>
          </p:cNvCxnSpPr>
          <p:nvPr/>
        </p:nvCxnSpPr>
        <p:spPr>
          <a:xfrm flipH="1" flipV="1">
            <a:off x="5778764" y="2351479"/>
            <a:ext cx="6172" cy="446010"/>
          </a:xfrm>
          <a:prstGeom prst="straightConnector1">
            <a:avLst/>
          </a:prstGeom>
          <a:ln w="12700">
            <a:solidFill>
              <a:schemeClr val="tx1"/>
            </a:solidFill>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FDECB24C-A851-83BA-D32B-DD5522928437}"/>
              </a:ext>
            </a:extLst>
          </p:cNvPr>
          <p:cNvSpPr txBox="1"/>
          <p:nvPr/>
        </p:nvSpPr>
        <p:spPr>
          <a:xfrm>
            <a:off x="4872107" y="4083537"/>
            <a:ext cx="1813317" cy="276999"/>
          </a:xfrm>
          <a:prstGeom prst="rect">
            <a:avLst/>
          </a:prstGeom>
          <a:noFill/>
        </p:spPr>
        <p:txBody>
          <a:bodyPr wrap="none" rtlCol="0">
            <a:spAutoFit/>
          </a:bodyPr>
          <a:lstStyle/>
          <a:p>
            <a:r>
              <a:rPr lang="en-CN" sz="1200" dirty="0"/>
              <a:t>RetrievalAssistantAgent</a:t>
            </a:r>
            <a:endParaRPr lang="en-CN" dirty="0"/>
          </a:p>
        </p:txBody>
      </p:sp>
      <p:sp>
        <p:nvSpPr>
          <p:cNvPr id="32" name="TextBox 31">
            <a:extLst>
              <a:ext uri="{FF2B5EF4-FFF2-40B4-BE49-F238E27FC236}">
                <a16:creationId xmlns:a16="http://schemas.microsoft.com/office/drawing/2014/main" id="{389B635A-D4FA-7AB0-FC88-7BA9A758704B}"/>
              </a:ext>
            </a:extLst>
          </p:cNvPr>
          <p:cNvSpPr txBox="1"/>
          <p:nvPr/>
        </p:nvSpPr>
        <p:spPr>
          <a:xfrm>
            <a:off x="5174272" y="825915"/>
            <a:ext cx="1208985" cy="276999"/>
          </a:xfrm>
          <a:prstGeom prst="rect">
            <a:avLst/>
          </a:prstGeom>
          <a:noFill/>
        </p:spPr>
        <p:txBody>
          <a:bodyPr wrap="none" rtlCol="0">
            <a:spAutoFit/>
          </a:bodyPr>
          <a:lstStyle/>
          <a:p>
            <a:r>
              <a:rPr lang="en-CN" sz="1200" dirty="0"/>
              <a:t>AssistantAgent</a:t>
            </a:r>
            <a:endParaRPr lang="en-CN" dirty="0"/>
          </a:p>
        </p:txBody>
      </p:sp>
      <p:pic>
        <p:nvPicPr>
          <p:cNvPr id="34" name="Graphic 33" descr="Tools with solid fill">
            <a:extLst>
              <a:ext uri="{FF2B5EF4-FFF2-40B4-BE49-F238E27FC236}">
                <a16:creationId xmlns:a16="http://schemas.microsoft.com/office/drawing/2014/main" id="{06ACD80F-61C0-885C-A3D1-2A49B472D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998" y="2120055"/>
            <a:ext cx="196204" cy="196204"/>
          </a:xfrm>
          <a:prstGeom prst="rect">
            <a:avLst/>
          </a:prstGeom>
        </p:spPr>
      </p:pic>
      <p:pic>
        <p:nvPicPr>
          <p:cNvPr id="35" name="Graphic 34" descr="Tools with solid fill">
            <a:extLst>
              <a:ext uri="{FF2B5EF4-FFF2-40B4-BE49-F238E27FC236}">
                <a16:creationId xmlns:a16="http://schemas.microsoft.com/office/drawing/2014/main" id="{109B6D21-0D9F-1342-8C9C-98289898D6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3998" y="3673163"/>
            <a:ext cx="196204" cy="196204"/>
          </a:xfrm>
          <a:prstGeom prst="rect">
            <a:avLst/>
          </a:prstGeom>
        </p:spPr>
      </p:pic>
      <p:grpSp>
        <p:nvGrpSpPr>
          <p:cNvPr id="39" name="Group 38">
            <a:extLst>
              <a:ext uri="{FF2B5EF4-FFF2-40B4-BE49-F238E27FC236}">
                <a16:creationId xmlns:a16="http://schemas.microsoft.com/office/drawing/2014/main" id="{0CF0FA16-F29C-200C-4FF0-2ED816F83284}"/>
              </a:ext>
            </a:extLst>
          </p:cNvPr>
          <p:cNvGrpSpPr/>
          <p:nvPr/>
        </p:nvGrpSpPr>
        <p:grpSpPr>
          <a:xfrm>
            <a:off x="5300110" y="2797489"/>
            <a:ext cx="969652" cy="1100996"/>
            <a:chOff x="1587490" y="1475424"/>
            <a:chExt cx="969652" cy="1100996"/>
          </a:xfrm>
        </p:grpSpPr>
        <p:sp>
          <p:nvSpPr>
            <p:cNvPr id="40" name="Rectangle 39">
              <a:extLst>
                <a:ext uri="{FF2B5EF4-FFF2-40B4-BE49-F238E27FC236}">
                  <a16:creationId xmlns:a16="http://schemas.microsoft.com/office/drawing/2014/main" id="{EF77A7C1-5AD6-0E10-2FD6-3EB7968D5E80}"/>
                </a:ext>
              </a:extLst>
            </p:cNvPr>
            <p:cNvSpPr/>
            <p:nvPr/>
          </p:nvSpPr>
          <p:spPr>
            <a:xfrm>
              <a:off x="1587490" y="1475424"/>
              <a:ext cx="969652" cy="1100996"/>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pic>
          <p:nvPicPr>
            <p:cNvPr id="41" name="Picture 40">
              <a:extLst>
                <a:ext uri="{FF2B5EF4-FFF2-40B4-BE49-F238E27FC236}">
                  <a16:creationId xmlns:a16="http://schemas.microsoft.com/office/drawing/2014/main" id="{01DCA5CE-936B-83AA-3416-91CF778D2219}"/>
                </a:ext>
              </a:extLst>
            </p:cNvPr>
            <p:cNvPicPr>
              <a:picLocks noChangeAspect="1"/>
            </p:cNvPicPr>
            <p:nvPr/>
          </p:nvPicPr>
          <p:blipFill>
            <a:blip r:embed="rId2"/>
            <a:stretch>
              <a:fillRect/>
            </a:stretch>
          </p:blipFill>
          <p:spPr>
            <a:xfrm>
              <a:off x="1860550" y="1594949"/>
              <a:ext cx="414546" cy="381740"/>
            </a:xfrm>
            <a:prstGeom prst="rect">
              <a:avLst/>
            </a:prstGeom>
          </p:spPr>
        </p:pic>
        <p:sp>
          <p:nvSpPr>
            <p:cNvPr id="42" name="TextBox 41">
              <a:extLst>
                <a:ext uri="{FF2B5EF4-FFF2-40B4-BE49-F238E27FC236}">
                  <a16:creationId xmlns:a16="http://schemas.microsoft.com/office/drawing/2014/main" id="{523EC20E-7278-B95A-8116-730607B63A0F}"/>
                </a:ext>
              </a:extLst>
            </p:cNvPr>
            <p:cNvSpPr txBox="1"/>
            <p:nvPr/>
          </p:nvSpPr>
          <p:spPr>
            <a:xfrm>
              <a:off x="1847249" y="1966313"/>
              <a:ext cx="441146" cy="553998"/>
            </a:xfrm>
            <a:prstGeom prst="rect">
              <a:avLst/>
            </a:prstGeom>
            <a:noFill/>
          </p:spPr>
          <p:txBody>
            <a:bodyPr wrap="none" rtlCol="0">
              <a:spAutoFit/>
            </a:bodyPr>
            <a:lstStyle/>
            <a:p>
              <a:pPr algn="ctr"/>
              <a:r>
                <a:rPr lang="en-CN" sz="1000" dirty="0"/>
                <a:t>LLM</a:t>
              </a:r>
            </a:p>
            <a:p>
              <a:pPr algn="ctr"/>
              <a:r>
                <a:rPr lang="en-US" altLang="zh-CN" sz="1000" dirty="0"/>
                <a:t>+</a:t>
              </a:r>
              <a:endParaRPr lang="en-CN" sz="1000" dirty="0"/>
            </a:p>
            <a:p>
              <a:pPr algn="ctr"/>
              <a:r>
                <a:rPr lang="en-CN" sz="1000" dirty="0"/>
                <a:t>提示</a:t>
              </a:r>
              <a:endParaRPr lang="en-CN" sz="1100" dirty="0"/>
            </a:p>
          </p:txBody>
        </p:sp>
      </p:grpSp>
      <p:grpSp>
        <p:nvGrpSpPr>
          <p:cNvPr id="43" name="Group 42">
            <a:extLst>
              <a:ext uri="{FF2B5EF4-FFF2-40B4-BE49-F238E27FC236}">
                <a16:creationId xmlns:a16="http://schemas.microsoft.com/office/drawing/2014/main" id="{95F2226A-3B51-B3D9-6DFE-804B822F2695}"/>
              </a:ext>
            </a:extLst>
          </p:cNvPr>
          <p:cNvGrpSpPr/>
          <p:nvPr/>
        </p:nvGrpSpPr>
        <p:grpSpPr>
          <a:xfrm>
            <a:off x="5293938" y="1250483"/>
            <a:ext cx="969652" cy="1100996"/>
            <a:chOff x="1587490" y="1475424"/>
            <a:chExt cx="969652" cy="1100996"/>
          </a:xfrm>
        </p:grpSpPr>
        <p:sp>
          <p:nvSpPr>
            <p:cNvPr id="44" name="Rectangle 43">
              <a:extLst>
                <a:ext uri="{FF2B5EF4-FFF2-40B4-BE49-F238E27FC236}">
                  <a16:creationId xmlns:a16="http://schemas.microsoft.com/office/drawing/2014/main" id="{071F1247-F5CA-9010-AE82-E9970A69FF11}"/>
                </a:ext>
              </a:extLst>
            </p:cNvPr>
            <p:cNvSpPr/>
            <p:nvPr/>
          </p:nvSpPr>
          <p:spPr>
            <a:xfrm>
              <a:off x="1587490" y="1475424"/>
              <a:ext cx="969652" cy="1100996"/>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pic>
          <p:nvPicPr>
            <p:cNvPr id="45" name="Picture 44">
              <a:extLst>
                <a:ext uri="{FF2B5EF4-FFF2-40B4-BE49-F238E27FC236}">
                  <a16:creationId xmlns:a16="http://schemas.microsoft.com/office/drawing/2014/main" id="{8CC87F68-1AD9-F214-6831-988220BABC51}"/>
                </a:ext>
              </a:extLst>
            </p:cNvPr>
            <p:cNvPicPr>
              <a:picLocks noChangeAspect="1"/>
            </p:cNvPicPr>
            <p:nvPr/>
          </p:nvPicPr>
          <p:blipFill>
            <a:blip r:embed="rId2"/>
            <a:stretch>
              <a:fillRect/>
            </a:stretch>
          </p:blipFill>
          <p:spPr>
            <a:xfrm>
              <a:off x="1860550" y="1594949"/>
              <a:ext cx="414546" cy="381740"/>
            </a:xfrm>
            <a:prstGeom prst="rect">
              <a:avLst/>
            </a:prstGeom>
          </p:spPr>
        </p:pic>
        <p:sp>
          <p:nvSpPr>
            <p:cNvPr id="46" name="TextBox 45">
              <a:extLst>
                <a:ext uri="{FF2B5EF4-FFF2-40B4-BE49-F238E27FC236}">
                  <a16:creationId xmlns:a16="http://schemas.microsoft.com/office/drawing/2014/main" id="{8B221FDE-D198-3331-FF3C-203CCE41B6AA}"/>
                </a:ext>
              </a:extLst>
            </p:cNvPr>
            <p:cNvSpPr txBox="1"/>
            <p:nvPr/>
          </p:nvSpPr>
          <p:spPr>
            <a:xfrm>
              <a:off x="1847249" y="1966313"/>
              <a:ext cx="441146" cy="553998"/>
            </a:xfrm>
            <a:prstGeom prst="rect">
              <a:avLst/>
            </a:prstGeom>
            <a:noFill/>
          </p:spPr>
          <p:txBody>
            <a:bodyPr wrap="none" rtlCol="0">
              <a:spAutoFit/>
            </a:bodyPr>
            <a:lstStyle/>
            <a:p>
              <a:pPr algn="ctr"/>
              <a:r>
                <a:rPr lang="en-CN" sz="1000" dirty="0"/>
                <a:t>LLM</a:t>
              </a:r>
            </a:p>
            <a:p>
              <a:pPr algn="ctr"/>
              <a:r>
                <a:rPr lang="en-US" altLang="zh-CN" sz="1000" dirty="0"/>
                <a:t>+</a:t>
              </a:r>
              <a:endParaRPr lang="en-CN" sz="1000" dirty="0"/>
            </a:p>
            <a:p>
              <a:pPr algn="ctr"/>
              <a:r>
                <a:rPr lang="en-CN" sz="1000" dirty="0"/>
                <a:t>提示</a:t>
              </a:r>
              <a:endParaRPr lang="en-CN" sz="1100" dirty="0"/>
            </a:p>
          </p:txBody>
        </p:sp>
      </p:grpSp>
      <p:grpSp>
        <p:nvGrpSpPr>
          <p:cNvPr id="47" name="Group 46">
            <a:extLst>
              <a:ext uri="{FF2B5EF4-FFF2-40B4-BE49-F238E27FC236}">
                <a16:creationId xmlns:a16="http://schemas.microsoft.com/office/drawing/2014/main" id="{0B7125C6-E4A9-8DB7-35D0-3102F2E43F77}"/>
              </a:ext>
            </a:extLst>
          </p:cNvPr>
          <p:cNvGrpSpPr/>
          <p:nvPr/>
        </p:nvGrpSpPr>
        <p:grpSpPr>
          <a:xfrm>
            <a:off x="2815090" y="1258292"/>
            <a:ext cx="969652" cy="1100996"/>
            <a:chOff x="1587490" y="1475424"/>
            <a:chExt cx="969652" cy="1100996"/>
          </a:xfrm>
        </p:grpSpPr>
        <p:sp>
          <p:nvSpPr>
            <p:cNvPr id="48" name="Rectangle 47">
              <a:extLst>
                <a:ext uri="{FF2B5EF4-FFF2-40B4-BE49-F238E27FC236}">
                  <a16:creationId xmlns:a16="http://schemas.microsoft.com/office/drawing/2014/main" id="{3075D678-F47C-06F6-94DB-30AEC755169E}"/>
                </a:ext>
              </a:extLst>
            </p:cNvPr>
            <p:cNvSpPr/>
            <p:nvPr/>
          </p:nvSpPr>
          <p:spPr>
            <a:xfrm>
              <a:off x="1587490" y="1475424"/>
              <a:ext cx="969652" cy="1100996"/>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pic>
          <p:nvPicPr>
            <p:cNvPr id="49" name="Picture 48">
              <a:extLst>
                <a:ext uri="{FF2B5EF4-FFF2-40B4-BE49-F238E27FC236}">
                  <a16:creationId xmlns:a16="http://schemas.microsoft.com/office/drawing/2014/main" id="{ECCACF90-7F02-D7F6-F278-1D1DE556DD6A}"/>
                </a:ext>
              </a:extLst>
            </p:cNvPr>
            <p:cNvPicPr>
              <a:picLocks noChangeAspect="1"/>
            </p:cNvPicPr>
            <p:nvPr/>
          </p:nvPicPr>
          <p:blipFill>
            <a:blip r:embed="rId2"/>
            <a:stretch>
              <a:fillRect/>
            </a:stretch>
          </p:blipFill>
          <p:spPr>
            <a:xfrm>
              <a:off x="1860550" y="1594949"/>
              <a:ext cx="414546" cy="381740"/>
            </a:xfrm>
            <a:prstGeom prst="rect">
              <a:avLst/>
            </a:prstGeom>
          </p:spPr>
        </p:pic>
        <p:sp>
          <p:nvSpPr>
            <p:cNvPr id="50" name="TextBox 49">
              <a:extLst>
                <a:ext uri="{FF2B5EF4-FFF2-40B4-BE49-F238E27FC236}">
                  <a16:creationId xmlns:a16="http://schemas.microsoft.com/office/drawing/2014/main" id="{07EB5A74-C9A5-FD6E-6DBD-BD4F0F78ED3C}"/>
                </a:ext>
              </a:extLst>
            </p:cNvPr>
            <p:cNvSpPr txBox="1"/>
            <p:nvPr/>
          </p:nvSpPr>
          <p:spPr>
            <a:xfrm>
              <a:off x="1847249" y="1966313"/>
              <a:ext cx="441146" cy="553998"/>
            </a:xfrm>
            <a:prstGeom prst="rect">
              <a:avLst/>
            </a:prstGeom>
            <a:noFill/>
          </p:spPr>
          <p:txBody>
            <a:bodyPr wrap="none" rtlCol="0">
              <a:spAutoFit/>
            </a:bodyPr>
            <a:lstStyle/>
            <a:p>
              <a:pPr algn="ctr"/>
              <a:r>
                <a:rPr lang="en-CN" sz="1000" dirty="0"/>
                <a:t>LLM</a:t>
              </a:r>
            </a:p>
            <a:p>
              <a:pPr algn="ctr"/>
              <a:r>
                <a:rPr lang="en-US" altLang="zh-CN" sz="1000" dirty="0"/>
                <a:t>+</a:t>
              </a:r>
              <a:endParaRPr lang="en-CN" sz="1000" dirty="0"/>
            </a:p>
            <a:p>
              <a:pPr algn="ctr"/>
              <a:r>
                <a:rPr lang="en-CN" sz="1000" dirty="0"/>
                <a:t>提示</a:t>
              </a:r>
              <a:endParaRPr lang="en-CN" sz="1100" dirty="0"/>
            </a:p>
          </p:txBody>
        </p:sp>
      </p:grpSp>
      <p:cxnSp>
        <p:nvCxnSpPr>
          <p:cNvPr id="52" name="Straight Arrow Connector 51">
            <a:extLst>
              <a:ext uri="{FF2B5EF4-FFF2-40B4-BE49-F238E27FC236}">
                <a16:creationId xmlns:a16="http://schemas.microsoft.com/office/drawing/2014/main" id="{60B96524-008E-80B3-A392-0C96E6493597}"/>
              </a:ext>
            </a:extLst>
          </p:cNvPr>
          <p:cNvCxnSpPr>
            <a:cxnSpLocks/>
          </p:cNvCxnSpPr>
          <p:nvPr/>
        </p:nvCxnSpPr>
        <p:spPr>
          <a:xfrm>
            <a:off x="3955391" y="1808790"/>
            <a:ext cx="1213941"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E4A38509-229D-1FC8-BD10-F17BBDAD94C0}"/>
              </a:ext>
            </a:extLst>
          </p:cNvPr>
          <p:cNvCxnSpPr>
            <a:cxnSpLocks/>
          </p:cNvCxnSpPr>
          <p:nvPr/>
        </p:nvCxnSpPr>
        <p:spPr>
          <a:xfrm>
            <a:off x="3955391" y="3339847"/>
            <a:ext cx="1213941"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795DD29-EEFA-C968-616F-C2C506A60208}"/>
              </a:ext>
            </a:extLst>
          </p:cNvPr>
          <p:cNvCxnSpPr>
            <a:cxnSpLocks/>
          </p:cNvCxnSpPr>
          <p:nvPr/>
        </p:nvCxnSpPr>
        <p:spPr>
          <a:xfrm>
            <a:off x="6401229" y="1793547"/>
            <a:ext cx="1032003"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732ACBD7-09A6-922B-61C1-42C47E9D2974}"/>
              </a:ext>
            </a:extLst>
          </p:cNvPr>
          <p:cNvCxnSpPr>
            <a:cxnSpLocks/>
          </p:cNvCxnSpPr>
          <p:nvPr/>
        </p:nvCxnSpPr>
        <p:spPr>
          <a:xfrm>
            <a:off x="6438400" y="3310110"/>
            <a:ext cx="1032003"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F13949AE-5005-8B40-914D-B4191188E3B6}"/>
              </a:ext>
            </a:extLst>
          </p:cNvPr>
          <p:cNvSpPr/>
          <p:nvPr/>
        </p:nvSpPr>
        <p:spPr>
          <a:xfrm>
            <a:off x="6874271" y="1262528"/>
            <a:ext cx="151982" cy="1107800"/>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CN" sz="1200" dirty="0">
                <a:solidFill>
                  <a:srgbClr val="FFC000"/>
                </a:solidFill>
              </a:rPr>
              <a:t>Bedrock Hijack</a:t>
            </a:r>
          </a:p>
        </p:txBody>
      </p:sp>
      <p:cxnSp>
        <p:nvCxnSpPr>
          <p:cNvPr id="62" name="Straight Arrow Connector 61">
            <a:extLst>
              <a:ext uri="{FF2B5EF4-FFF2-40B4-BE49-F238E27FC236}">
                <a16:creationId xmlns:a16="http://schemas.microsoft.com/office/drawing/2014/main" id="{03DB965D-200E-6241-6A68-D9F0F5B03270}"/>
              </a:ext>
            </a:extLst>
          </p:cNvPr>
          <p:cNvCxnSpPr>
            <a:cxnSpLocks/>
          </p:cNvCxnSpPr>
          <p:nvPr/>
        </p:nvCxnSpPr>
        <p:spPr>
          <a:xfrm>
            <a:off x="1940741" y="1800981"/>
            <a:ext cx="712691"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F81E2D06-A6C6-4B1E-48A4-D1B8D41FB1E9}"/>
              </a:ext>
            </a:extLst>
          </p:cNvPr>
          <p:cNvCxnSpPr>
            <a:cxnSpLocks/>
          </p:cNvCxnSpPr>
          <p:nvPr/>
        </p:nvCxnSpPr>
        <p:spPr>
          <a:xfrm>
            <a:off x="1948175" y="3347987"/>
            <a:ext cx="705257" cy="0"/>
          </a:xfrm>
          <a:prstGeom prst="straightConnector1">
            <a:avLst/>
          </a:prstGeom>
          <a:ln w="6350">
            <a:solidFill>
              <a:schemeClr val="tx1"/>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pic>
        <p:nvPicPr>
          <p:cNvPr id="70" name="Graphic 69" descr="Tools with solid fill">
            <a:extLst>
              <a:ext uri="{FF2B5EF4-FFF2-40B4-BE49-F238E27FC236}">
                <a16:creationId xmlns:a16="http://schemas.microsoft.com/office/drawing/2014/main" id="{825C7DA0-9064-AB52-32F0-7FCD6B241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862" y="2134923"/>
            <a:ext cx="196204" cy="196204"/>
          </a:xfrm>
          <a:prstGeom prst="rect">
            <a:avLst/>
          </a:prstGeom>
        </p:spPr>
      </p:pic>
      <p:pic>
        <p:nvPicPr>
          <p:cNvPr id="71" name="Graphic 70" descr="Tools with solid fill">
            <a:extLst>
              <a:ext uri="{FF2B5EF4-FFF2-40B4-BE49-F238E27FC236}">
                <a16:creationId xmlns:a16="http://schemas.microsoft.com/office/drawing/2014/main" id="{0C55AC1C-5599-B89F-07E5-54B301591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862" y="3666354"/>
            <a:ext cx="196204" cy="196204"/>
          </a:xfrm>
          <a:prstGeom prst="rect">
            <a:avLst/>
          </a:prstGeom>
        </p:spPr>
      </p:pic>
      <p:sp>
        <p:nvSpPr>
          <p:cNvPr id="72" name="Rectangle 71">
            <a:extLst>
              <a:ext uri="{FF2B5EF4-FFF2-40B4-BE49-F238E27FC236}">
                <a16:creationId xmlns:a16="http://schemas.microsoft.com/office/drawing/2014/main" id="{2D5CBA8A-6B05-6CD9-B686-8AA12D3F83C6}"/>
              </a:ext>
            </a:extLst>
          </p:cNvPr>
          <p:cNvSpPr/>
          <p:nvPr/>
        </p:nvSpPr>
        <p:spPr>
          <a:xfrm>
            <a:off x="7601871" y="2696322"/>
            <a:ext cx="651250" cy="152305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CN" sz="1600" dirty="0"/>
              <a:t>ChatGLM3</a:t>
            </a:r>
          </a:p>
          <a:p>
            <a:pPr algn="ctr"/>
            <a:r>
              <a:rPr lang="en-CN" sz="1600" dirty="0"/>
              <a:t>OpenChat 3.5</a:t>
            </a:r>
          </a:p>
        </p:txBody>
      </p:sp>
      <p:pic>
        <p:nvPicPr>
          <p:cNvPr id="76" name="Picture 75">
            <a:extLst>
              <a:ext uri="{FF2B5EF4-FFF2-40B4-BE49-F238E27FC236}">
                <a16:creationId xmlns:a16="http://schemas.microsoft.com/office/drawing/2014/main" id="{F4784F67-439B-4438-4872-35F3CC4A9A73}"/>
              </a:ext>
            </a:extLst>
          </p:cNvPr>
          <p:cNvPicPr>
            <a:picLocks noChangeAspect="1"/>
          </p:cNvPicPr>
          <p:nvPr/>
        </p:nvPicPr>
        <p:blipFill>
          <a:blip r:embed="rId5"/>
          <a:stretch>
            <a:fillRect/>
          </a:stretch>
        </p:blipFill>
        <p:spPr>
          <a:xfrm>
            <a:off x="2866748" y="2139600"/>
            <a:ext cx="203025" cy="205768"/>
          </a:xfrm>
          <a:prstGeom prst="rect">
            <a:avLst/>
          </a:prstGeom>
        </p:spPr>
      </p:pic>
      <p:pic>
        <p:nvPicPr>
          <p:cNvPr id="77" name="Picture 76">
            <a:extLst>
              <a:ext uri="{FF2B5EF4-FFF2-40B4-BE49-F238E27FC236}">
                <a16:creationId xmlns:a16="http://schemas.microsoft.com/office/drawing/2014/main" id="{8CE94005-AF6F-4F98-F472-CA61AAC6E888}"/>
              </a:ext>
            </a:extLst>
          </p:cNvPr>
          <p:cNvPicPr>
            <a:picLocks noChangeAspect="1"/>
          </p:cNvPicPr>
          <p:nvPr/>
        </p:nvPicPr>
        <p:blipFill>
          <a:blip r:embed="rId5"/>
          <a:stretch>
            <a:fillRect/>
          </a:stretch>
        </p:blipFill>
        <p:spPr>
          <a:xfrm>
            <a:off x="2851880" y="3678468"/>
            <a:ext cx="203025" cy="205768"/>
          </a:xfrm>
          <a:prstGeom prst="rect">
            <a:avLst/>
          </a:prstGeom>
        </p:spPr>
      </p:pic>
      <p:pic>
        <p:nvPicPr>
          <p:cNvPr id="78" name="Picture 77">
            <a:extLst>
              <a:ext uri="{FF2B5EF4-FFF2-40B4-BE49-F238E27FC236}">
                <a16:creationId xmlns:a16="http://schemas.microsoft.com/office/drawing/2014/main" id="{779CCFF6-E900-0462-86C6-9652A9793E53}"/>
              </a:ext>
            </a:extLst>
          </p:cNvPr>
          <p:cNvPicPr>
            <a:picLocks noChangeAspect="1"/>
          </p:cNvPicPr>
          <p:nvPr/>
        </p:nvPicPr>
        <p:blipFill>
          <a:blip r:embed="rId5"/>
          <a:stretch>
            <a:fillRect/>
          </a:stretch>
        </p:blipFill>
        <p:spPr>
          <a:xfrm>
            <a:off x="5342319" y="2109864"/>
            <a:ext cx="203025" cy="205768"/>
          </a:xfrm>
          <a:prstGeom prst="rect">
            <a:avLst/>
          </a:prstGeom>
        </p:spPr>
      </p:pic>
      <p:pic>
        <p:nvPicPr>
          <p:cNvPr id="79" name="Picture 78">
            <a:extLst>
              <a:ext uri="{FF2B5EF4-FFF2-40B4-BE49-F238E27FC236}">
                <a16:creationId xmlns:a16="http://schemas.microsoft.com/office/drawing/2014/main" id="{56F50C29-A7D3-CA37-920D-C5881EF1766F}"/>
              </a:ext>
            </a:extLst>
          </p:cNvPr>
          <p:cNvPicPr>
            <a:picLocks noChangeAspect="1"/>
          </p:cNvPicPr>
          <p:nvPr/>
        </p:nvPicPr>
        <p:blipFill>
          <a:blip r:embed="rId5"/>
          <a:stretch>
            <a:fillRect/>
          </a:stretch>
        </p:blipFill>
        <p:spPr>
          <a:xfrm>
            <a:off x="5342319" y="3656167"/>
            <a:ext cx="203025" cy="205768"/>
          </a:xfrm>
          <a:prstGeom prst="rect">
            <a:avLst/>
          </a:prstGeom>
        </p:spPr>
      </p:pic>
      <p:sp>
        <p:nvSpPr>
          <p:cNvPr id="80" name="Rectangle 79">
            <a:extLst>
              <a:ext uri="{FF2B5EF4-FFF2-40B4-BE49-F238E27FC236}">
                <a16:creationId xmlns:a16="http://schemas.microsoft.com/office/drawing/2014/main" id="{7BF871C3-AF0E-3DB1-4779-E503F49AED3F}"/>
              </a:ext>
            </a:extLst>
          </p:cNvPr>
          <p:cNvSpPr/>
          <p:nvPr/>
        </p:nvSpPr>
        <p:spPr>
          <a:xfrm>
            <a:off x="1785876" y="4493970"/>
            <a:ext cx="5815996" cy="381740"/>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N" dirty="0"/>
              <a:t>AutoGen</a:t>
            </a:r>
          </a:p>
        </p:txBody>
      </p:sp>
    </p:spTree>
    <p:extLst>
      <p:ext uri="{BB962C8B-B14F-4D97-AF65-F5344CB8AC3E}">
        <p14:creationId xmlns:p14="http://schemas.microsoft.com/office/powerpoint/2010/main" val="41418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GPT4.5: Code Augmented Inference</a:t>
            </a:r>
            <a:endParaRPr/>
          </a:p>
        </p:txBody>
      </p:sp>
      <p:pic>
        <p:nvPicPr>
          <p:cNvPr id="314" name="Google Shape;314;p54"/>
          <p:cNvPicPr preferRelativeResize="0"/>
          <p:nvPr/>
        </p:nvPicPr>
        <p:blipFill rotWithShape="1">
          <a:blip r:embed="rId3">
            <a:alphaModFix/>
          </a:blip>
          <a:srcRect t="20616"/>
          <a:stretch/>
        </p:blipFill>
        <p:spPr>
          <a:xfrm>
            <a:off x="593270" y="653197"/>
            <a:ext cx="7957460" cy="3973375"/>
          </a:xfrm>
          <a:prstGeom prst="rect">
            <a:avLst/>
          </a:prstGeom>
          <a:noFill/>
          <a:ln>
            <a:noFill/>
          </a:ln>
        </p:spPr>
      </p:pic>
      <p:sp>
        <p:nvSpPr>
          <p:cNvPr id="3" name="TextBox 2">
            <a:extLst>
              <a:ext uri="{FF2B5EF4-FFF2-40B4-BE49-F238E27FC236}">
                <a16:creationId xmlns:a16="http://schemas.microsoft.com/office/drawing/2014/main" id="{1F185E65-F4FA-48C5-9139-C47AC4422128}"/>
              </a:ext>
            </a:extLst>
          </p:cNvPr>
          <p:cNvSpPr txBox="1"/>
          <p:nvPr/>
        </p:nvSpPr>
        <p:spPr>
          <a:xfrm>
            <a:off x="1880838" y="4510309"/>
            <a:ext cx="1402948" cy="369332"/>
          </a:xfrm>
          <a:prstGeom prst="rect">
            <a:avLst/>
          </a:prstGeom>
          <a:noFill/>
        </p:spPr>
        <p:txBody>
          <a:bodyPr wrap="none" rtlCol="0">
            <a:spAutoFit/>
          </a:bodyPr>
          <a:lstStyle/>
          <a:p>
            <a:r>
              <a:rPr lang="en-CN" dirty="0"/>
              <a:t>Native RAG</a:t>
            </a:r>
          </a:p>
        </p:txBody>
      </p:sp>
      <p:sp>
        <p:nvSpPr>
          <p:cNvPr id="4" name="TextBox 3">
            <a:extLst>
              <a:ext uri="{FF2B5EF4-FFF2-40B4-BE49-F238E27FC236}">
                <a16:creationId xmlns:a16="http://schemas.microsoft.com/office/drawing/2014/main" id="{2366B65D-476D-9E84-59B9-9D056C044A09}"/>
              </a:ext>
            </a:extLst>
          </p:cNvPr>
          <p:cNvSpPr txBox="1"/>
          <p:nvPr/>
        </p:nvSpPr>
        <p:spPr>
          <a:xfrm>
            <a:off x="7082346" y="4504286"/>
            <a:ext cx="274434" cy="276999"/>
          </a:xfrm>
          <a:prstGeom prst="rect">
            <a:avLst/>
          </a:prstGeom>
          <a:noFill/>
        </p:spPr>
        <p:txBody>
          <a:bodyPr wrap="none" rtlCol="0">
            <a:spAutoFit/>
          </a:bodyPr>
          <a:lstStyle/>
          <a:p>
            <a:r>
              <a:rPr lang="en-CN" sz="1200" dirty="0"/>
              <a:t>+</a:t>
            </a:r>
          </a:p>
        </p:txBody>
      </p:sp>
      <p:sp>
        <p:nvSpPr>
          <p:cNvPr id="5" name="TextBox 4">
            <a:extLst>
              <a:ext uri="{FF2B5EF4-FFF2-40B4-BE49-F238E27FC236}">
                <a16:creationId xmlns:a16="http://schemas.microsoft.com/office/drawing/2014/main" id="{8282B7AB-38A1-94E8-F9F4-A2230509EFE1}"/>
              </a:ext>
            </a:extLst>
          </p:cNvPr>
          <p:cNvSpPr txBox="1"/>
          <p:nvPr/>
        </p:nvSpPr>
        <p:spPr>
          <a:xfrm>
            <a:off x="7356780" y="4458120"/>
            <a:ext cx="1016625" cy="338554"/>
          </a:xfrm>
          <a:prstGeom prst="rect">
            <a:avLst/>
          </a:prstGeom>
          <a:noFill/>
        </p:spPr>
        <p:txBody>
          <a:bodyPr wrap="none" rtlCol="0">
            <a:spAutoFit/>
          </a:bodyPr>
          <a:lstStyle/>
          <a:p>
            <a:r>
              <a:rPr lang="en-CN" sz="1600" dirty="0">
                <a:solidFill>
                  <a:srgbClr val="0070C0"/>
                </a:solidFill>
              </a:rPr>
              <a:t>Assistant</a:t>
            </a:r>
          </a:p>
        </p:txBody>
      </p:sp>
      <p:sp>
        <p:nvSpPr>
          <p:cNvPr id="6" name="TextBox 5">
            <a:extLst>
              <a:ext uri="{FF2B5EF4-FFF2-40B4-BE49-F238E27FC236}">
                <a16:creationId xmlns:a16="http://schemas.microsoft.com/office/drawing/2014/main" id="{AF25114B-89D0-0835-E4E6-E15A5B5CB377}"/>
              </a:ext>
            </a:extLst>
          </p:cNvPr>
          <p:cNvSpPr txBox="1"/>
          <p:nvPr/>
        </p:nvSpPr>
        <p:spPr>
          <a:xfrm>
            <a:off x="8481959" y="4457295"/>
            <a:ext cx="662041" cy="338554"/>
          </a:xfrm>
          <a:prstGeom prst="rect">
            <a:avLst/>
          </a:prstGeom>
          <a:noFill/>
        </p:spPr>
        <p:txBody>
          <a:bodyPr wrap="none" rtlCol="0">
            <a:spAutoFit/>
          </a:bodyPr>
          <a:lstStyle/>
          <a:p>
            <a:r>
              <a:rPr lang="en-CN" sz="1600" dirty="0">
                <a:solidFill>
                  <a:srgbClr val="0070C0"/>
                </a:solidFill>
              </a:rPr>
              <a:t>Tools</a:t>
            </a:r>
          </a:p>
        </p:txBody>
      </p:sp>
      <p:sp>
        <p:nvSpPr>
          <p:cNvPr id="7" name="TextBox 6">
            <a:extLst>
              <a:ext uri="{FF2B5EF4-FFF2-40B4-BE49-F238E27FC236}">
                <a16:creationId xmlns:a16="http://schemas.microsoft.com/office/drawing/2014/main" id="{EA5A7D26-3B0E-B24C-72D7-8940FEA19841}"/>
              </a:ext>
            </a:extLst>
          </p:cNvPr>
          <p:cNvSpPr txBox="1"/>
          <p:nvPr/>
        </p:nvSpPr>
        <p:spPr>
          <a:xfrm>
            <a:off x="8289299" y="4488593"/>
            <a:ext cx="274434" cy="276999"/>
          </a:xfrm>
          <a:prstGeom prst="rect">
            <a:avLst/>
          </a:prstGeom>
          <a:noFill/>
        </p:spPr>
        <p:txBody>
          <a:bodyPr wrap="none" rtlCol="0">
            <a:spAutoFit/>
          </a:bodyPr>
          <a:lstStyle/>
          <a:p>
            <a:r>
              <a:rPr lang="en-CN" sz="1200" dirty="0"/>
              <a:t>+</a:t>
            </a:r>
          </a:p>
        </p:txBody>
      </p:sp>
      <p:sp>
        <p:nvSpPr>
          <p:cNvPr id="8" name="Rectangle 7">
            <a:extLst>
              <a:ext uri="{FF2B5EF4-FFF2-40B4-BE49-F238E27FC236}">
                <a16:creationId xmlns:a16="http://schemas.microsoft.com/office/drawing/2014/main" id="{24E73344-C09A-405C-F0A4-CCC9EA751300}"/>
              </a:ext>
            </a:extLst>
          </p:cNvPr>
          <p:cNvSpPr/>
          <p:nvPr/>
        </p:nvSpPr>
        <p:spPr>
          <a:xfrm rot="19781833">
            <a:off x="6325369" y="589027"/>
            <a:ext cx="2053968" cy="4795151"/>
          </a:xfrm>
          <a:prstGeom prst="rect">
            <a:avLst/>
          </a:prstGeom>
          <a:noFill/>
          <a:ln>
            <a:solidFill>
              <a:srgbClr val="92D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9" name="TextBox 8">
            <a:extLst>
              <a:ext uri="{FF2B5EF4-FFF2-40B4-BE49-F238E27FC236}">
                <a16:creationId xmlns:a16="http://schemas.microsoft.com/office/drawing/2014/main" id="{0DA71015-9AB9-79C1-B90E-B99A92BFECFD}"/>
              </a:ext>
            </a:extLst>
          </p:cNvPr>
          <p:cNvSpPr txBox="1"/>
          <p:nvPr/>
        </p:nvSpPr>
        <p:spPr>
          <a:xfrm>
            <a:off x="6384166" y="921294"/>
            <a:ext cx="902811" cy="369332"/>
          </a:xfrm>
          <a:prstGeom prst="rect">
            <a:avLst/>
          </a:prstGeom>
          <a:noFill/>
        </p:spPr>
        <p:txBody>
          <a:bodyPr wrap="none" rtlCol="0">
            <a:spAutoFit/>
          </a:bodyPr>
          <a:lstStyle/>
          <a:p>
            <a:r>
              <a:rPr lang="en-CN" dirty="0"/>
              <a:t>Agents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5D84-466B-552A-FC67-8C70B48B5948}"/>
              </a:ext>
            </a:extLst>
          </p:cNvPr>
          <p:cNvSpPr>
            <a:spLocks noGrp="1"/>
          </p:cNvSpPr>
          <p:nvPr>
            <p:ph type="title"/>
          </p:nvPr>
        </p:nvSpPr>
        <p:spPr/>
        <p:txBody>
          <a:bodyPr/>
          <a:lstStyle/>
          <a:p>
            <a:r>
              <a:rPr lang="en-CN" dirty="0"/>
              <a:t>Interaction patterns</a:t>
            </a:r>
          </a:p>
        </p:txBody>
      </p:sp>
      <p:sp>
        <p:nvSpPr>
          <p:cNvPr id="4" name="Rectangle 3">
            <a:extLst>
              <a:ext uri="{FF2B5EF4-FFF2-40B4-BE49-F238E27FC236}">
                <a16:creationId xmlns:a16="http://schemas.microsoft.com/office/drawing/2014/main" id="{35800C89-9329-1D3B-C259-9942FB37871A}"/>
              </a:ext>
            </a:extLst>
          </p:cNvPr>
          <p:cNvSpPr/>
          <p:nvPr/>
        </p:nvSpPr>
        <p:spPr>
          <a:xfrm>
            <a:off x="916658" y="1699603"/>
            <a:ext cx="1118727" cy="4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S</a:t>
            </a:r>
            <a:r>
              <a:rPr lang="en-CN" sz="1200" dirty="0"/>
              <a:t>ystem prompt</a:t>
            </a:r>
          </a:p>
        </p:txBody>
      </p:sp>
      <p:sp>
        <p:nvSpPr>
          <p:cNvPr id="27" name="Rectangle 26">
            <a:extLst>
              <a:ext uri="{FF2B5EF4-FFF2-40B4-BE49-F238E27FC236}">
                <a16:creationId xmlns:a16="http://schemas.microsoft.com/office/drawing/2014/main" id="{61A7A4EE-DA8F-619F-DA83-16F6B76B2488}"/>
              </a:ext>
            </a:extLst>
          </p:cNvPr>
          <p:cNvSpPr/>
          <p:nvPr/>
        </p:nvSpPr>
        <p:spPr>
          <a:xfrm>
            <a:off x="4418994" y="1699603"/>
            <a:ext cx="1039733" cy="4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CN" sz="1200" dirty="0"/>
              <a:t>LLM</a:t>
            </a:r>
          </a:p>
          <a:p>
            <a:pPr algn="ctr"/>
            <a:r>
              <a:rPr lang="en-CN" sz="1200" dirty="0"/>
              <a:t>response</a:t>
            </a:r>
          </a:p>
        </p:txBody>
      </p:sp>
      <p:sp>
        <p:nvSpPr>
          <p:cNvPr id="28" name="Rectangle 27">
            <a:extLst>
              <a:ext uri="{FF2B5EF4-FFF2-40B4-BE49-F238E27FC236}">
                <a16:creationId xmlns:a16="http://schemas.microsoft.com/office/drawing/2014/main" id="{4C495213-9D95-27C5-05B0-77ED6D61B2D4}"/>
              </a:ext>
            </a:extLst>
          </p:cNvPr>
          <p:cNvSpPr/>
          <p:nvPr/>
        </p:nvSpPr>
        <p:spPr>
          <a:xfrm>
            <a:off x="6913526" y="1699603"/>
            <a:ext cx="1039733" cy="4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CN" sz="1200" dirty="0"/>
              <a:t>LLM response</a:t>
            </a:r>
          </a:p>
        </p:txBody>
      </p:sp>
      <p:sp>
        <p:nvSpPr>
          <p:cNvPr id="29" name="Rectangle 28">
            <a:extLst>
              <a:ext uri="{FF2B5EF4-FFF2-40B4-BE49-F238E27FC236}">
                <a16:creationId xmlns:a16="http://schemas.microsoft.com/office/drawing/2014/main" id="{348591F7-B60C-4228-8CFC-2CC951531875}"/>
              </a:ext>
            </a:extLst>
          </p:cNvPr>
          <p:cNvSpPr/>
          <p:nvPr/>
        </p:nvSpPr>
        <p:spPr>
          <a:xfrm>
            <a:off x="2089974" y="1699603"/>
            <a:ext cx="1118727" cy="49337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User</a:t>
            </a:r>
            <a:r>
              <a:rPr lang="en-CN" sz="1200" dirty="0"/>
              <a:t> prompt</a:t>
            </a:r>
          </a:p>
        </p:txBody>
      </p:sp>
      <p:sp>
        <p:nvSpPr>
          <p:cNvPr id="30" name="Rectangle 29">
            <a:extLst>
              <a:ext uri="{FF2B5EF4-FFF2-40B4-BE49-F238E27FC236}">
                <a16:creationId xmlns:a16="http://schemas.microsoft.com/office/drawing/2014/main" id="{FC84C6F1-6F0A-2448-E827-23E7FDA194A2}"/>
              </a:ext>
            </a:extLst>
          </p:cNvPr>
          <p:cNvSpPr/>
          <p:nvPr/>
        </p:nvSpPr>
        <p:spPr>
          <a:xfrm>
            <a:off x="4418992" y="3636657"/>
            <a:ext cx="1039733" cy="49337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CN" sz="1200" dirty="0"/>
              <a:t>函数或代码执行</a:t>
            </a:r>
          </a:p>
        </p:txBody>
      </p:sp>
      <p:cxnSp>
        <p:nvCxnSpPr>
          <p:cNvPr id="32" name="Straight Arrow Connector 31">
            <a:extLst>
              <a:ext uri="{FF2B5EF4-FFF2-40B4-BE49-F238E27FC236}">
                <a16:creationId xmlns:a16="http://schemas.microsoft.com/office/drawing/2014/main" id="{71DE06C3-6104-1A72-0D94-73D6C48BE93C}"/>
              </a:ext>
            </a:extLst>
          </p:cNvPr>
          <p:cNvCxnSpPr>
            <a:cxnSpLocks/>
            <a:stCxn id="27" idx="2"/>
            <a:endCxn id="30" idx="0"/>
          </p:cNvCxnSpPr>
          <p:nvPr/>
        </p:nvCxnSpPr>
        <p:spPr>
          <a:xfrm flipH="1">
            <a:off x="4938859" y="2192979"/>
            <a:ext cx="2" cy="1443678"/>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A12B55-C021-403A-6AC4-AD367C9346FE}"/>
              </a:ext>
            </a:extLst>
          </p:cNvPr>
          <p:cNvSpPr txBox="1"/>
          <p:nvPr/>
        </p:nvSpPr>
        <p:spPr>
          <a:xfrm>
            <a:off x="4938859" y="2317023"/>
            <a:ext cx="827471" cy="261610"/>
          </a:xfrm>
          <a:prstGeom prst="rect">
            <a:avLst/>
          </a:prstGeom>
          <a:noFill/>
        </p:spPr>
        <p:txBody>
          <a:bodyPr wrap="none" rtlCol="0">
            <a:spAutoFit/>
          </a:bodyPr>
          <a:lstStyle/>
          <a:p>
            <a:r>
              <a:rPr lang="en-CN" sz="1050" dirty="0"/>
              <a:t>NOT push</a:t>
            </a:r>
          </a:p>
        </p:txBody>
      </p:sp>
      <p:sp>
        <p:nvSpPr>
          <p:cNvPr id="35" name="TextBox 34">
            <a:extLst>
              <a:ext uri="{FF2B5EF4-FFF2-40B4-BE49-F238E27FC236}">
                <a16:creationId xmlns:a16="http://schemas.microsoft.com/office/drawing/2014/main" id="{4D082C78-4719-7819-FFED-D835ADA77364}"/>
              </a:ext>
            </a:extLst>
          </p:cNvPr>
          <p:cNvSpPr txBox="1"/>
          <p:nvPr/>
        </p:nvSpPr>
        <p:spPr>
          <a:xfrm>
            <a:off x="4938858" y="3260031"/>
            <a:ext cx="410690" cy="253916"/>
          </a:xfrm>
          <a:prstGeom prst="rect">
            <a:avLst/>
          </a:prstGeom>
          <a:noFill/>
        </p:spPr>
        <p:txBody>
          <a:bodyPr wrap="none" rtlCol="0">
            <a:spAutoFit/>
          </a:bodyPr>
          <a:lstStyle/>
          <a:p>
            <a:r>
              <a:rPr lang="en-CN" sz="1050" dirty="0"/>
              <a:t>Pull</a:t>
            </a:r>
          </a:p>
        </p:txBody>
      </p:sp>
      <p:cxnSp>
        <p:nvCxnSpPr>
          <p:cNvPr id="37" name="Elbow Connector 36">
            <a:extLst>
              <a:ext uri="{FF2B5EF4-FFF2-40B4-BE49-F238E27FC236}">
                <a16:creationId xmlns:a16="http://schemas.microsoft.com/office/drawing/2014/main" id="{B2148AAF-6085-773D-E8BD-B790D0799928}"/>
              </a:ext>
            </a:extLst>
          </p:cNvPr>
          <p:cNvCxnSpPr>
            <a:stCxn id="30" idx="3"/>
            <a:endCxn id="28" idx="2"/>
          </p:cNvCxnSpPr>
          <p:nvPr/>
        </p:nvCxnSpPr>
        <p:spPr>
          <a:xfrm flipV="1">
            <a:off x="5458725" y="2192979"/>
            <a:ext cx="1974668" cy="1690366"/>
          </a:xfrm>
          <a:prstGeom prst="bentConnector2">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1B097E9D-1837-AF35-D78D-582B86161D17}"/>
              </a:ext>
            </a:extLst>
          </p:cNvPr>
          <p:cNvCxnSpPr>
            <a:stCxn id="29" idx="3"/>
            <a:endCxn id="27" idx="1"/>
          </p:cNvCxnSpPr>
          <p:nvPr/>
        </p:nvCxnSpPr>
        <p:spPr>
          <a:xfrm>
            <a:off x="3208701" y="1946291"/>
            <a:ext cx="1210293" cy="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CA57719F-7996-B15D-DE7B-CA8A64D6CE53}"/>
              </a:ext>
            </a:extLst>
          </p:cNvPr>
          <p:cNvSpPr/>
          <p:nvPr/>
        </p:nvSpPr>
        <p:spPr>
          <a:xfrm>
            <a:off x="580087" y="1312655"/>
            <a:ext cx="7831761" cy="1338146"/>
          </a:xfrm>
          <a:prstGeom prst="rect">
            <a:avLst/>
          </a:prstGeom>
          <a:noFill/>
          <a:ln w="12700">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47" name="Rectangle 46">
            <a:extLst>
              <a:ext uri="{FF2B5EF4-FFF2-40B4-BE49-F238E27FC236}">
                <a16:creationId xmlns:a16="http://schemas.microsoft.com/office/drawing/2014/main" id="{5B7AB718-5819-8A44-707D-99F3E701AD0A}"/>
              </a:ext>
            </a:extLst>
          </p:cNvPr>
          <p:cNvSpPr/>
          <p:nvPr/>
        </p:nvSpPr>
        <p:spPr>
          <a:xfrm>
            <a:off x="457312" y="1216011"/>
            <a:ext cx="8080917" cy="3244476"/>
          </a:xfrm>
          <a:prstGeom prst="rect">
            <a:avLst/>
          </a:prstGeom>
          <a:noFill/>
          <a:ln w="12700">
            <a:solidFill>
              <a:srgbClr val="0070C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48" name="TextBox 47">
            <a:extLst>
              <a:ext uri="{FF2B5EF4-FFF2-40B4-BE49-F238E27FC236}">
                <a16:creationId xmlns:a16="http://schemas.microsoft.com/office/drawing/2014/main" id="{499AE11A-2207-BA67-B9FB-984F9DC12B2F}"/>
              </a:ext>
            </a:extLst>
          </p:cNvPr>
          <p:cNvSpPr txBox="1"/>
          <p:nvPr/>
        </p:nvSpPr>
        <p:spPr>
          <a:xfrm>
            <a:off x="2461935" y="722637"/>
            <a:ext cx="4220130" cy="369332"/>
          </a:xfrm>
          <a:prstGeom prst="rect">
            <a:avLst/>
          </a:prstGeom>
          <a:noFill/>
        </p:spPr>
        <p:txBody>
          <a:bodyPr wrap="none" rtlCol="0">
            <a:spAutoFit/>
          </a:bodyPr>
          <a:lstStyle/>
          <a:p>
            <a:r>
              <a:rPr lang="en-CN" dirty="0"/>
              <a:t>Function call + Code Interpreter + Tools</a:t>
            </a:r>
          </a:p>
        </p:txBody>
      </p:sp>
      <p:sp>
        <p:nvSpPr>
          <p:cNvPr id="49" name="Oval 48">
            <a:extLst>
              <a:ext uri="{FF2B5EF4-FFF2-40B4-BE49-F238E27FC236}">
                <a16:creationId xmlns:a16="http://schemas.microsoft.com/office/drawing/2014/main" id="{49D012F6-D7B5-8651-1744-AFFAA1D58409}"/>
              </a:ext>
            </a:extLst>
          </p:cNvPr>
          <p:cNvSpPr/>
          <p:nvPr/>
        </p:nvSpPr>
        <p:spPr>
          <a:xfrm>
            <a:off x="1864400" y="4289502"/>
            <a:ext cx="341970" cy="341970"/>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50" name="Oval 49">
            <a:extLst>
              <a:ext uri="{FF2B5EF4-FFF2-40B4-BE49-F238E27FC236}">
                <a16:creationId xmlns:a16="http://schemas.microsoft.com/office/drawing/2014/main" id="{FF2563EA-705C-F196-1DB2-625F55861924}"/>
              </a:ext>
            </a:extLst>
          </p:cNvPr>
          <p:cNvSpPr/>
          <p:nvPr/>
        </p:nvSpPr>
        <p:spPr>
          <a:xfrm>
            <a:off x="1864400" y="2479816"/>
            <a:ext cx="341970" cy="34197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N" dirty="0"/>
          </a:p>
        </p:txBody>
      </p:sp>
      <p:sp>
        <p:nvSpPr>
          <p:cNvPr id="51" name="TextBox 50">
            <a:extLst>
              <a:ext uri="{FF2B5EF4-FFF2-40B4-BE49-F238E27FC236}">
                <a16:creationId xmlns:a16="http://schemas.microsoft.com/office/drawing/2014/main" id="{9B3F11B1-F26E-502D-2141-655FA3752742}"/>
              </a:ext>
            </a:extLst>
          </p:cNvPr>
          <p:cNvSpPr txBox="1"/>
          <p:nvPr/>
        </p:nvSpPr>
        <p:spPr>
          <a:xfrm>
            <a:off x="2089974" y="4584529"/>
            <a:ext cx="556563" cy="369332"/>
          </a:xfrm>
          <a:prstGeom prst="rect">
            <a:avLst/>
          </a:prstGeom>
          <a:noFill/>
        </p:spPr>
        <p:txBody>
          <a:bodyPr wrap="none" rtlCol="0">
            <a:spAutoFit/>
          </a:bodyPr>
          <a:lstStyle/>
          <a:p>
            <a:r>
              <a:rPr lang="en-CN" dirty="0"/>
              <a:t>API</a:t>
            </a:r>
          </a:p>
        </p:txBody>
      </p:sp>
      <p:sp>
        <p:nvSpPr>
          <p:cNvPr id="52" name="TextBox 51">
            <a:extLst>
              <a:ext uri="{FF2B5EF4-FFF2-40B4-BE49-F238E27FC236}">
                <a16:creationId xmlns:a16="http://schemas.microsoft.com/office/drawing/2014/main" id="{E1A4054F-0ACC-2CD3-F71D-6683B1A0B639}"/>
              </a:ext>
            </a:extLst>
          </p:cNvPr>
          <p:cNvSpPr txBox="1"/>
          <p:nvPr/>
        </p:nvSpPr>
        <p:spPr>
          <a:xfrm>
            <a:off x="2073293" y="2779567"/>
            <a:ext cx="556563" cy="369332"/>
          </a:xfrm>
          <a:prstGeom prst="rect">
            <a:avLst/>
          </a:prstGeom>
          <a:noFill/>
        </p:spPr>
        <p:txBody>
          <a:bodyPr wrap="none" rtlCol="0">
            <a:spAutoFit/>
          </a:bodyPr>
          <a:lstStyle/>
          <a:p>
            <a:r>
              <a:rPr lang="en-CN" dirty="0"/>
              <a:t>API</a:t>
            </a:r>
          </a:p>
        </p:txBody>
      </p:sp>
      <p:sp>
        <p:nvSpPr>
          <p:cNvPr id="53" name="TextBox 52">
            <a:extLst>
              <a:ext uri="{FF2B5EF4-FFF2-40B4-BE49-F238E27FC236}">
                <a16:creationId xmlns:a16="http://schemas.microsoft.com/office/drawing/2014/main" id="{0E1251AC-557D-BF91-93A1-FAE6EB6CFF0B}"/>
              </a:ext>
            </a:extLst>
          </p:cNvPr>
          <p:cNvSpPr txBox="1"/>
          <p:nvPr/>
        </p:nvSpPr>
        <p:spPr>
          <a:xfrm>
            <a:off x="7380025" y="4399165"/>
            <a:ext cx="1146468" cy="369332"/>
          </a:xfrm>
          <a:prstGeom prst="rect">
            <a:avLst/>
          </a:prstGeom>
          <a:noFill/>
        </p:spPr>
        <p:txBody>
          <a:bodyPr wrap="none" rtlCol="0">
            <a:spAutoFit/>
          </a:bodyPr>
          <a:lstStyle/>
          <a:p>
            <a:r>
              <a:rPr lang="en-CN" dirty="0">
                <a:solidFill>
                  <a:srgbClr val="0070C0"/>
                </a:solidFill>
              </a:rPr>
              <a:t>managed</a:t>
            </a:r>
          </a:p>
        </p:txBody>
      </p:sp>
      <p:sp>
        <p:nvSpPr>
          <p:cNvPr id="54" name="TextBox 53">
            <a:extLst>
              <a:ext uri="{FF2B5EF4-FFF2-40B4-BE49-F238E27FC236}">
                <a16:creationId xmlns:a16="http://schemas.microsoft.com/office/drawing/2014/main" id="{5CC8BAF4-73A1-BAF6-FC18-C6FB85D1017F}"/>
              </a:ext>
            </a:extLst>
          </p:cNvPr>
          <p:cNvSpPr txBox="1"/>
          <p:nvPr/>
        </p:nvSpPr>
        <p:spPr>
          <a:xfrm>
            <a:off x="7198472" y="2545486"/>
            <a:ext cx="1402948" cy="369332"/>
          </a:xfrm>
          <a:prstGeom prst="rect">
            <a:avLst/>
          </a:prstGeom>
          <a:noFill/>
        </p:spPr>
        <p:txBody>
          <a:bodyPr wrap="none" rtlCol="0">
            <a:spAutoFit/>
          </a:bodyPr>
          <a:lstStyle/>
          <a:p>
            <a:r>
              <a:rPr lang="en-CN" dirty="0">
                <a:solidFill>
                  <a:srgbClr val="FFC000"/>
                </a:solidFill>
              </a:rPr>
              <a:t>unmanaged</a:t>
            </a:r>
          </a:p>
        </p:txBody>
      </p:sp>
      <p:cxnSp>
        <p:nvCxnSpPr>
          <p:cNvPr id="55" name="Straight Arrow Connector 54">
            <a:extLst>
              <a:ext uri="{FF2B5EF4-FFF2-40B4-BE49-F238E27FC236}">
                <a16:creationId xmlns:a16="http://schemas.microsoft.com/office/drawing/2014/main" id="{516E5108-7669-94A0-7133-C65A1F8630CB}"/>
              </a:ext>
            </a:extLst>
          </p:cNvPr>
          <p:cNvCxnSpPr/>
          <p:nvPr/>
        </p:nvCxnSpPr>
        <p:spPr>
          <a:xfrm>
            <a:off x="5580194" y="1953725"/>
            <a:ext cx="1210293" cy="0"/>
          </a:xfrm>
          <a:prstGeom prst="straightConnector1">
            <a:avLst/>
          </a:prstGeom>
          <a:ln w="6350">
            <a:prstDash val="dash"/>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F9CCDAA-0B5F-9747-89AC-CBA8D6BAC4E5}"/>
              </a:ext>
            </a:extLst>
          </p:cNvPr>
          <p:cNvSpPr txBox="1"/>
          <p:nvPr/>
        </p:nvSpPr>
        <p:spPr>
          <a:xfrm>
            <a:off x="5545155" y="1692115"/>
            <a:ext cx="1289135" cy="261610"/>
          </a:xfrm>
          <a:prstGeom prst="rect">
            <a:avLst/>
          </a:prstGeom>
          <a:noFill/>
        </p:spPr>
        <p:txBody>
          <a:bodyPr wrap="none" rtlCol="0">
            <a:spAutoFit/>
          </a:bodyPr>
          <a:lstStyle/>
          <a:p>
            <a:r>
              <a:rPr lang="en-US" sz="1100" dirty="0"/>
              <a:t>H</a:t>
            </a:r>
            <a:r>
              <a:rPr lang="en-CN" sz="1100" dirty="0"/>
              <a:t>ow to correlate?</a:t>
            </a:r>
          </a:p>
        </p:txBody>
      </p:sp>
    </p:spTree>
    <p:extLst>
      <p:ext uri="{BB962C8B-B14F-4D97-AF65-F5344CB8AC3E}">
        <p14:creationId xmlns:p14="http://schemas.microsoft.com/office/powerpoint/2010/main" val="185283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B849-C72F-65A2-9B2E-68081BE066BF}"/>
              </a:ext>
            </a:extLst>
          </p:cNvPr>
          <p:cNvSpPr>
            <a:spLocks noGrp="1"/>
          </p:cNvSpPr>
          <p:nvPr>
            <p:ph type="title"/>
          </p:nvPr>
        </p:nvSpPr>
        <p:spPr/>
        <p:txBody>
          <a:bodyPr/>
          <a:lstStyle/>
          <a:p>
            <a:r>
              <a:rPr lang="en-CN" dirty="0"/>
              <a:t>What’s AutoGen</a:t>
            </a:r>
          </a:p>
        </p:txBody>
      </p:sp>
      <p:pic>
        <p:nvPicPr>
          <p:cNvPr id="4" name="Picture 3">
            <a:extLst>
              <a:ext uri="{FF2B5EF4-FFF2-40B4-BE49-F238E27FC236}">
                <a16:creationId xmlns:a16="http://schemas.microsoft.com/office/drawing/2014/main" id="{57DE20ED-4E2B-68C6-51EE-692CB4965483}"/>
              </a:ext>
            </a:extLst>
          </p:cNvPr>
          <p:cNvPicPr>
            <a:picLocks noChangeAspect="1"/>
          </p:cNvPicPr>
          <p:nvPr/>
        </p:nvPicPr>
        <p:blipFill>
          <a:blip r:embed="rId2"/>
          <a:stretch>
            <a:fillRect/>
          </a:stretch>
        </p:blipFill>
        <p:spPr>
          <a:xfrm>
            <a:off x="1064012" y="1388811"/>
            <a:ext cx="7015976" cy="3325642"/>
          </a:xfrm>
          <a:prstGeom prst="rect">
            <a:avLst/>
          </a:prstGeom>
        </p:spPr>
      </p:pic>
      <p:sp>
        <p:nvSpPr>
          <p:cNvPr id="6" name="TextBox 5">
            <a:extLst>
              <a:ext uri="{FF2B5EF4-FFF2-40B4-BE49-F238E27FC236}">
                <a16:creationId xmlns:a16="http://schemas.microsoft.com/office/drawing/2014/main" id="{CD86C3B3-C54B-48F2-1997-F9CC39696EC5}"/>
              </a:ext>
            </a:extLst>
          </p:cNvPr>
          <p:cNvSpPr txBox="1"/>
          <p:nvPr/>
        </p:nvSpPr>
        <p:spPr>
          <a:xfrm>
            <a:off x="2479904" y="675182"/>
            <a:ext cx="4226312" cy="646331"/>
          </a:xfrm>
          <a:prstGeom prst="rect">
            <a:avLst/>
          </a:prstGeom>
          <a:noFill/>
        </p:spPr>
        <p:txBody>
          <a:bodyPr wrap="square">
            <a:spAutoFit/>
          </a:bodyPr>
          <a:lstStyle/>
          <a:p>
            <a:pPr algn="ctr"/>
            <a:r>
              <a:rPr lang="en-US" sz="1800" dirty="0" err="1">
                <a:effectLst/>
                <a:latin typeface="CMTT12"/>
              </a:rPr>
              <a:t>AutoGen</a:t>
            </a:r>
            <a:r>
              <a:rPr lang="en-US" sz="1800" b="0" dirty="0">
                <a:effectLst/>
                <a:latin typeface="NimbusRomNo9L"/>
              </a:rPr>
              <a:t>: Enabling Next-Gen LLM Applications via Multi-Agent Conversation </a:t>
            </a:r>
            <a:endParaRPr lang="en-US" dirty="0"/>
          </a:p>
        </p:txBody>
      </p:sp>
      <p:sp>
        <p:nvSpPr>
          <p:cNvPr id="8" name="TextBox 7">
            <a:extLst>
              <a:ext uri="{FF2B5EF4-FFF2-40B4-BE49-F238E27FC236}">
                <a16:creationId xmlns:a16="http://schemas.microsoft.com/office/drawing/2014/main" id="{467E984E-8E31-8376-5945-D6FA742F7ADE}"/>
              </a:ext>
            </a:extLst>
          </p:cNvPr>
          <p:cNvSpPr txBox="1"/>
          <p:nvPr/>
        </p:nvSpPr>
        <p:spPr>
          <a:xfrm>
            <a:off x="3067201" y="4781751"/>
            <a:ext cx="3051717" cy="307777"/>
          </a:xfrm>
          <a:prstGeom prst="rect">
            <a:avLst/>
          </a:prstGeom>
          <a:noFill/>
        </p:spPr>
        <p:txBody>
          <a:bodyPr wrap="square">
            <a:spAutoFit/>
          </a:bodyPr>
          <a:lstStyle/>
          <a:p>
            <a:r>
              <a:rPr lang="en-CN" sz="1400" dirty="0"/>
              <a:t>https://github.com/microsoft/autogen</a:t>
            </a:r>
          </a:p>
        </p:txBody>
      </p:sp>
    </p:spTree>
    <p:extLst>
      <p:ext uri="{BB962C8B-B14F-4D97-AF65-F5344CB8AC3E}">
        <p14:creationId xmlns:p14="http://schemas.microsoft.com/office/powerpoint/2010/main" val="27189300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ckTemplate-TrainingandCertification">
  <a:themeElements>
    <a:clrScheme name="自定义 4">
      <a:dk1>
        <a:srgbClr val="232F3E"/>
      </a:dk1>
      <a:lt1>
        <a:srgbClr val="FFFFFF"/>
      </a:lt1>
      <a:dk2>
        <a:srgbClr val="36C2B3"/>
      </a:dk2>
      <a:lt2>
        <a:srgbClr val="232F3E"/>
      </a:lt2>
      <a:accent1>
        <a:srgbClr val="36C2B3"/>
      </a:accent1>
      <a:accent2>
        <a:srgbClr val="232F3E"/>
      </a:accent2>
      <a:accent3>
        <a:srgbClr val="D5DBDB"/>
      </a:accent3>
      <a:accent4>
        <a:srgbClr val="4D27AA"/>
      </a:accent4>
      <a:accent5>
        <a:srgbClr val="1CC9F7"/>
      </a:accent5>
      <a:accent6>
        <a:srgbClr val="E617E6"/>
      </a:accent6>
      <a:hlink>
        <a:srgbClr val="0070C0"/>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mazon_AWS_Brand_PowerPoint_Presentation" id="{A1C0889E-CC4F-4B99-B82B-ACA7D1DCB868}" vid="{9C0FD235-B817-4428-96A0-98F41628507A}"/>
    </a:ext>
  </a:extLst>
</a:theme>
</file>

<file path=ppt/theme/theme10.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11.xml><?xml version="1.0" encoding="utf-8"?>
<a:theme xmlns:a="http://schemas.openxmlformats.org/drawingml/2006/main" name="4_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ckTemplate-TrainingandCertification">
  <a:themeElements>
    <a:clrScheme name="AWS T&amp;C Brand Temps">
      <a:dk1>
        <a:srgbClr val="232F3E"/>
      </a:dk1>
      <a:lt1>
        <a:srgbClr val="FFFFFF"/>
      </a:lt1>
      <a:dk2>
        <a:srgbClr val="36C2B3"/>
      </a:dk2>
      <a:lt2>
        <a:srgbClr val="232F3E"/>
      </a:lt2>
      <a:accent1>
        <a:srgbClr val="36C2B3"/>
      </a:accent1>
      <a:accent2>
        <a:srgbClr val="232F3E"/>
      </a:accent2>
      <a:accent3>
        <a:srgbClr val="D5DBDB"/>
      </a:accent3>
      <a:accent4>
        <a:srgbClr val="4D27AA"/>
      </a:accent4>
      <a:accent5>
        <a:srgbClr val="1CC9F7"/>
      </a:accent5>
      <a:accent6>
        <a:srgbClr val="E617E6"/>
      </a:accent6>
      <a:hlink>
        <a:srgbClr val="FF9900"/>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mazon_AWS_Brand_PowerPoint_Presentation" id="{A1C0889E-CC4F-4B99-B82B-ACA7D1DCB868}" vid="{9C0FD235-B817-4428-96A0-98F41628507A}"/>
    </a:ext>
  </a:extLst>
</a:theme>
</file>

<file path=ppt/theme/theme3.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2_DeckTemplate-TrainingandCertification">
  <a:themeElements>
    <a:clrScheme name="AWS T&amp;C Brand Temps">
      <a:dk1>
        <a:srgbClr val="232F3E"/>
      </a:dk1>
      <a:lt1>
        <a:srgbClr val="FFFFFF"/>
      </a:lt1>
      <a:dk2>
        <a:srgbClr val="36C2B3"/>
      </a:dk2>
      <a:lt2>
        <a:srgbClr val="232F3E"/>
      </a:lt2>
      <a:accent1>
        <a:srgbClr val="36C2B3"/>
      </a:accent1>
      <a:accent2>
        <a:srgbClr val="232F3E"/>
      </a:accent2>
      <a:accent3>
        <a:srgbClr val="D5DBDB"/>
      </a:accent3>
      <a:accent4>
        <a:srgbClr val="4D27AA"/>
      </a:accent4>
      <a:accent5>
        <a:srgbClr val="1CC9F7"/>
      </a:accent5>
      <a:accent6>
        <a:srgbClr val="E617E6"/>
      </a:accent6>
      <a:hlink>
        <a:srgbClr val="FF9900"/>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mazon_AWS_Brand_PowerPoint_Presentation" id="{A1C0889E-CC4F-4B99-B82B-ACA7D1DCB868}" vid="{9C0FD235-B817-4428-96A0-98F41628507A}"/>
    </a:ext>
  </a:extLst>
</a:theme>
</file>

<file path=ppt/theme/theme5.xml><?xml version="1.0" encoding="utf-8"?>
<a:theme xmlns:a="http://schemas.openxmlformats.org/drawingml/2006/main" name="AWS">
  <a:themeElements>
    <a:clrScheme name="reInventLeadership2021b">
      <a:dk1>
        <a:srgbClr val="000000"/>
      </a:dk1>
      <a:lt1>
        <a:sysClr val="window" lastClr="FFFFFF"/>
      </a:lt1>
      <a:dk2>
        <a:srgbClr val="030050"/>
      </a:dk2>
      <a:lt2>
        <a:srgbClr val="E7E6E6"/>
      </a:lt2>
      <a:accent1>
        <a:srgbClr val="FF7846"/>
      </a:accent1>
      <a:accent2>
        <a:srgbClr val="BB0BAF"/>
      </a:accent2>
      <a:accent3>
        <a:srgbClr val="0074C1"/>
      </a:accent3>
      <a:accent4>
        <a:srgbClr val="008380"/>
      </a:accent4>
      <a:accent5>
        <a:srgbClr val="DD0147"/>
      </a:accent5>
      <a:accent6>
        <a:srgbClr val="560080"/>
      </a:accent6>
      <a:hlink>
        <a:srgbClr val="5DADFD"/>
      </a:hlink>
      <a:folHlink>
        <a:srgbClr val="5DADFD"/>
      </a:folHlink>
    </a:clrScheme>
    <a:fontScheme name="reInvent 2020">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gradFill flip="none" rotWithShape="1">
            <a:gsLst>
              <a:gs pos="0">
                <a:schemeClr val="accent1"/>
              </a:gs>
              <a:gs pos="100000">
                <a:schemeClr val="accent2"/>
              </a:gs>
            </a:gsLst>
            <a:lin ang="2700000" scaled="1"/>
            <a:tileRect/>
          </a:gra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miter lim="800000"/>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reInvent2021_Leadership_Template_20210526.potx" id="{BE70F0DB-4E9B-49BB-864B-5923080D5795}" vid="{6154FAA4-7859-4981-AFF5-BFB0C2B6F89E}"/>
    </a:ext>
  </a:extLst>
</a:theme>
</file>

<file path=ppt/theme/theme6.xml><?xml version="1.0" encoding="utf-8"?>
<a:theme xmlns:a="http://schemas.openxmlformats.org/drawingml/2006/main" name="1_AWS">
  <a:themeElements>
    <a:clrScheme name="reInvent2021e">
      <a:dk1>
        <a:srgbClr val="000000"/>
      </a:dk1>
      <a:lt1>
        <a:sysClr val="window" lastClr="FFFFFF"/>
      </a:lt1>
      <a:dk2>
        <a:srgbClr val="030050"/>
      </a:dk2>
      <a:lt2>
        <a:srgbClr val="E7E6E6"/>
      </a:lt2>
      <a:accent1>
        <a:srgbClr val="FF7846"/>
      </a:accent1>
      <a:accent2>
        <a:srgbClr val="CD66FF"/>
      </a:accent2>
      <a:accent3>
        <a:srgbClr val="4D64FF"/>
      </a:accent3>
      <a:accent4>
        <a:srgbClr val="55D16A"/>
      </a:accent4>
      <a:accent5>
        <a:srgbClr val="FF5334"/>
      </a:accent5>
      <a:accent6>
        <a:srgbClr val="560080"/>
      </a:accent6>
      <a:hlink>
        <a:srgbClr val="5DADFD"/>
      </a:hlink>
      <a:folHlink>
        <a:srgbClr val="5DADFD"/>
      </a:folHlink>
    </a:clrScheme>
    <a:fontScheme name="reInvent 2020">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miter lim="800000"/>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reInvent2021_Template_20210517.potx" id="{A90AE8C3-A708-45BA-8013-12D60AEFE83E}" vid="{35D1307E-F64F-4591-B322-A50551A3B839}"/>
    </a:ext>
  </a:extLst>
</a:theme>
</file>

<file path=ppt/theme/theme7.xml><?xml version="1.0" encoding="utf-8"?>
<a:theme xmlns:a="http://schemas.openxmlformats.org/drawingml/2006/main" name="OneBrandConfidential_Dark">
  <a:themeElements>
    <a:clrScheme name="Custom 2">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44B9D6"/>
      </a:hlink>
      <a:folHlink>
        <a:srgbClr val="44B9D6"/>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OB_DeckTemplate_Non-Confidential_01-05-2022-DARK" id="{86600DEA-83AD-7148-AE34-DA5FADDD1AB3}" vid="{21B2A8C3-9DAE-CE4E-B060-8E43AAEDBF32}"/>
    </a:ext>
  </a:extLst>
</a:theme>
</file>

<file path=ppt/theme/theme8.xml><?xml version="1.0" encoding="utf-8"?>
<a:theme xmlns:a="http://schemas.openxmlformats.org/drawingml/2006/main" name="2_AWS">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lIns="45720" tIns="45720" rIns="4572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reInforce-2022_Speaker-Template_20220203" id="{26426286-83CA-DD43-86B8-388D8507EC98}" vid="{990CA9A1-C670-4D4E-9ECE-5BBF6E9DCFA0}"/>
    </a:ext>
  </a:extLst>
</a:theme>
</file>

<file path=ppt/theme/theme9.xml><?xml version="1.0" encoding="utf-8"?>
<a:theme xmlns:a="http://schemas.openxmlformats.org/drawingml/2006/main" name="3_AWS">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lIns="45720" tIns="45720" rIns="4572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reInforce-2022_Speaker-Template_20220203" id="{26426286-83CA-DD43-86B8-388D8507EC98}" vid="{990CA9A1-C670-4D4E-9ECE-5BBF6E9DCFA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Amazon_AWS_Brand_PowerPoint_Presentation</Template>
  <TotalTime>24381</TotalTime>
  <Words>1969</Words>
  <Application>Microsoft Macintosh PowerPoint</Application>
  <PresentationFormat>On-screen Show (16:9)</PresentationFormat>
  <Paragraphs>328</Paragraphs>
  <Slides>38</Slides>
  <Notes>13</Notes>
  <HiddenSlides>0</HiddenSlides>
  <MMClips>0</MMClips>
  <ScaleCrop>false</ScaleCrop>
  <HeadingPairs>
    <vt:vector size="6" baseType="variant">
      <vt:variant>
        <vt:lpstr>Fonts Used</vt:lpstr>
      </vt:variant>
      <vt:variant>
        <vt:i4>21</vt:i4>
      </vt:variant>
      <vt:variant>
        <vt:lpstr>Theme</vt:lpstr>
      </vt:variant>
      <vt:variant>
        <vt:i4>11</vt:i4>
      </vt:variant>
      <vt:variant>
        <vt:lpstr>Slide Titles</vt:lpstr>
      </vt:variant>
      <vt:variant>
        <vt:i4>38</vt:i4>
      </vt:variant>
    </vt:vector>
  </HeadingPairs>
  <TitlesOfParts>
    <vt:vector size="70" baseType="lpstr">
      <vt:lpstr>-apple-system</vt:lpstr>
      <vt:lpstr>CMTT10</vt:lpstr>
      <vt:lpstr>CMTT12</vt:lpstr>
      <vt:lpstr>JetBrainsMono</vt:lpstr>
      <vt:lpstr>NimbusRomNo9L</vt:lpstr>
      <vt:lpstr>Play</vt:lpstr>
      <vt:lpstr>Proxima Nova Extrabold</vt:lpstr>
      <vt:lpstr>Soehne</vt:lpstr>
      <vt:lpstr>System Font Regular</vt:lpstr>
      <vt:lpstr>Amazon Ember</vt:lpstr>
      <vt:lpstr>Amazon Ember Display</vt:lpstr>
      <vt:lpstr>Amazon Ember Heavy</vt:lpstr>
      <vt:lpstr>Amazon Ember Light</vt:lpstr>
      <vt:lpstr>Amazon Ember Regular</vt:lpstr>
      <vt:lpstr>Arial</vt:lpstr>
      <vt:lpstr>Courier New</vt:lpstr>
      <vt:lpstr>Lora</vt:lpstr>
      <vt:lpstr>Lucida Console</vt:lpstr>
      <vt:lpstr>Menlo</vt:lpstr>
      <vt:lpstr>Times New Roman</vt:lpstr>
      <vt:lpstr>Wingdings</vt:lpstr>
      <vt:lpstr>DeckTemplate-TrainingandCertification</vt:lpstr>
      <vt:lpstr>1_DeckTemplate-TrainingandCertification</vt:lpstr>
      <vt:lpstr>DeckTemplate-AWS</vt:lpstr>
      <vt:lpstr>2_DeckTemplate-TrainingandCertification</vt:lpstr>
      <vt:lpstr>AWS</vt:lpstr>
      <vt:lpstr>1_AWS</vt:lpstr>
      <vt:lpstr>OneBrandConfidential_Dark</vt:lpstr>
      <vt:lpstr>2_AWS</vt:lpstr>
      <vt:lpstr>3_AWS</vt:lpstr>
      <vt:lpstr>1_DeckTemplate-AWS</vt:lpstr>
      <vt:lpstr>4_AWS</vt:lpstr>
      <vt:lpstr>AutoGen with Bedrock and Open LLMs</vt:lpstr>
      <vt:lpstr>内容提要</vt:lpstr>
      <vt:lpstr>先从OpenAI Assistant说起</vt:lpstr>
      <vt:lpstr>MyAssistant</vt:lpstr>
      <vt:lpstr>Demo scripts</vt:lpstr>
      <vt:lpstr>MyAssistant Architecture</vt:lpstr>
      <vt:lpstr>GPT4.5: Code Augmented Inference</vt:lpstr>
      <vt:lpstr>Interaction patterns</vt:lpstr>
      <vt:lpstr>What’s AutoGen</vt:lpstr>
      <vt:lpstr>整体大于部分之和</vt:lpstr>
      <vt:lpstr>LLM-based agents</vt:lpstr>
      <vt:lpstr>PowerPoint Presentation</vt:lpstr>
      <vt:lpstr>内容提要</vt:lpstr>
      <vt:lpstr>Related Work</vt:lpstr>
      <vt:lpstr>PowerPoint Presentation</vt:lpstr>
      <vt:lpstr>Built-in Agents</vt:lpstr>
      <vt:lpstr>Applications of AutoGen</vt:lpstr>
      <vt:lpstr>Performance on A1-A4</vt:lpstr>
      <vt:lpstr>Multi-agent Conversation Framework</vt:lpstr>
      <vt:lpstr>A Basic Two-Agent Conversation Example​</vt:lpstr>
      <vt:lpstr>A2: Retrieval-Augmented Code Generation and Question Answering </vt:lpstr>
      <vt:lpstr>Large context performance</vt:lpstr>
      <vt:lpstr>PowerPoint Presentation</vt:lpstr>
      <vt:lpstr>Retrieval prompt engineering for Claude 2</vt:lpstr>
      <vt:lpstr>AutoGen guidelines</vt:lpstr>
      <vt:lpstr>From GPT-4 to Claude 2</vt:lpstr>
      <vt:lpstr>Function calling</vt:lpstr>
      <vt:lpstr>Function calling difference</vt:lpstr>
      <vt:lpstr>Code Interpreter difference</vt:lpstr>
      <vt:lpstr>内容提要</vt:lpstr>
      <vt:lpstr>Agent能力评测</vt:lpstr>
      <vt:lpstr>Multi-Agent performance evaluation</vt:lpstr>
      <vt:lpstr>Supply chain optimization</vt:lpstr>
      <vt:lpstr>AutoGen future work</vt:lpstr>
      <vt:lpstr>Open challenges in LLM research</vt:lpstr>
      <vt:lpstr>This is just the start of …</vt:lpstr>
      <vt:lpstr>参考资料</vt:lpstr>
      <vt:lpstr>PowerPoint Presentation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PowerPoint template is intended to be a quick and easy way to create presentations and marketing collateral that hold true to the AWS Training and Certification brand look and feel.</dc:title>
  <dc:creator>Truelove, Valarie</dc:creator>
  <cp:lastModifiedBy>Zhang, Wenju</cp:lastModifiedBy>
  <cp:revision>2245</cp:revision>
  <cp:lastPrinted>2020-06-17T05:28:23Z</cp:lastPrinted>
  <dcterms:created xsi:type="dcterms:W3CDTF">2019-06-17T15:36:27Z</dcterms:created>
  <dcterms:modified xsi:type="dcterms:W3CDTF">2023-11-24T12:51:46Z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